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2"/>
    <p:sldId id="279" r:id="rId3"/>
    <p:sldId id="266" r:id="rId4"/>
    <p:sldId id="273" r:id="rId5"/>
    <p:sldId id="261" r:id="rId6"/>
    <p:sldId id="276" r:id="rId7"/>
    <p:sldId id="275" r:id="rId8"/>
    <p:sldId id="269" r:id="rId9"/>
    <p:sldId id="278" r:id="rId10"/>
    <p:sldId id="263" r:id="rId11"/>
    <p:sldId id="262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018" autoAdjust="0"/>
    <p:restoredTop sz="94660"/>
  </p:normalViewPr>
  <p:slideViewPr>
    <p:cSldViewPr snapToGrid="0">
      <p:cViewPr varScale="1">
        <p:scale>
          <a:sx n="82" d="100"/>
          <a:sy n="82" d="100"/>
        </p:scale>
        <p:origin x="533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CA49AE-D7DC-4737-93F5-74C2ED3734B0}" type="datetimeFigureOut">
              <a:rPr lang="en-US" smtClean="0"/>
              <a:t>7/25/2023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99878E-0105-45E9-981F-D7BFB40531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4826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27882-DF53-4178-99FE-9AEB4021C27F}" type="datetime1">
              <a:rPr lang="en-US" smtClean="0"/>
              <a:t>7/25/2023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presentationstemplate.com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56289-2E4F-41AB-AC96-A58CF64457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5469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466D4-F270-415D-8CE5-A4C79A7C895A}" type="datetime1">
              <a:rPr lang="en-US" smtClean="0"/>
              <a:t>7/25/2023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presentationstemplate.com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56289-2E4F-41AB-AC96-A58CF64457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081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5">
            <a:extLst>
              <a:ext uri="{FF2B5EF4-FFF2-40B4-BE49-F238E27FC236}">
                <a16:creationId xmlns:a16="http://schemas.microsoft.com/office/drawing/2014/main" id="{252D4966-95B9-4A55-BCA4-9EB442EFF06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45CCC4D-B10D-48BB-BCE0-F30D11B4171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11" t="12973" r="13878" b="12973"/>
          <a:stretch/>
        </p:blipFill>
        <p:spPr>
          <a:xfrm>
            <a:off x="327416" y="264226"/>
            <a:ext cx="661342" cy="731264"/>
          </a:xfrm>
          <a:prstGeom prst="rect">
            <a:avLst/>
          </a:prstGeom>
        </p:spPr>
      </p:pic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1F47649-BE3E-4087-8717-2B231EA8DB0F}"/>
              </a:ext>
            </a:extLst>
          </p:cNvPr>
          <p:cNvSpPr/>
          <p:nvPr userDrawn="1"/>
        </p:nvSpPr>
        <p:spPr>
          <a:xfrm>
            <a:off x="0" y="2278436"/>
            <a:ext cx="2149725" cy="4299446"/>
          </a:xfrm>
          <a:custGeom>
            <a:avLst/>
            <a:gdLst>
              <a:gd name="connsiteX0" fmla="*/ 1 w 2149725"/>
              <a:gd name="connsiteY0" fmla="*/ 458730 h 4299446"/>
              <a:gd name="connsiteX1" fmla="*/ 1 w 2149725"/>
              <a:gd name="connsiteY1" fmla="*/ 3840716 h 4299446"/>
              <a:gd name="connsiteX2" fmla="*/ 1690994 w 2149725"/>
              <a:gd name="connsiteY2" fmla="*/ 2149723 h 4299446"/>
              <a:gd name="connsiteX3" fmla="*/ 1 w 2149725"/>
              <a:gd name="connsiteY3" fmla="*/ 458730 h 4299446"/>
              <a:gd name="connsiteX4" fmla="*/ 0 w 2149725"/>
              <a:gd name="connsiteY4" fmla="*/ 0 h 4299446"/>
              <a:gd name="connsiteX5" fmla="*/ 1 w 2149725"/>
              <a:gd name="connsiteY5" fmla="*/ 0 h 4299446"/>
              <a:gd name="connsiteX6" fmla="*/ 2149725 w 2149725"/>
              <a:gd name="connsiteY6" fmla="*/ 2149723 h 4299446"/>
              <a:gd name="connsiteX7" fmla="*/ 1 w 2149725"/>
              <a:gd name="connsiteY7" fmla="*/ 4299446 h 4299446"/>
              <a:gd name="connsiteX8" fmla="*/ 0 w 2149725"/>
              <a:gd name="connsiteY8" fmla="*/ 4299446 h 4299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49725" h="4299446">
                <a:moveTo>
                  <a:pt x="1" y="458730"/>
                </a:moveTo>
                <a:lnTo>
                  <a:pt x="1" y="3840716"/>
                </a:lnTo>
                <a:cubicBezTo>
                  <a:pt x="933911" y="3840716"/>
                  <a:pt x="1690994" y="3083633"/>
                  <a:pt x="1690994" y="2149723"/>
                </a:cubicBezTo>
                <a:cubicBezTo>
                  <a:pt x="1690994" y="1215813"/>
                  <a:pt x="933911" y="458730"/>
                  <a:pt x="1" y="458730"/>
                </a:cubicBezTo>
                <a:close/>
                <a:moveTo>
                  <a:pt x="0" y="0"/>
                </a:moveTo>
                <a:lnTo>
                  <a:pt x="1" y="0"/>
                </a:lnTo>
                <a:cubicBezTo>
                  <a:pt x="1187261" y="0"/>
                  <a:pt x="2149725" y="962464"/>
                  <a:pt x="2149725" y="2149723"/>
                </a:cubicBezTo>
                <a:cubicBezTo>
                  <a:pt x="2149725" y="3336982"/>
                  <a:pt x="1187261" y="4299446"/>
                  <a:pt x="1" y="4299446"/>
                </a:cubicBezTo>
                <a:lnTo>
                  <a:pt x="0" y="4299446"/>
                </a:lnTo>
                <a:close/>
              </a:path>
            </a:pathLst>
          </a:custGeom>
        </p:spPr>
        <p:txBody>
          <a:bodyPr vert="horz" wrap="square" lIns="91440" tIns="45720" rIns="91440" bIns="45720" rtlCol="0">
            <a:noAutofit/>
          </a:bodyPr>
          <a:lstStyle/>
          <a:p>
            <a:pPr marL="228600" lvl="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9A93BC47-50CA-4D22-B1F8-63534DAC8320}"/>
              </a:ext>
            </a:extLst>
          </p:cNvPr>
          <p:cNvSpPr/>
          <p:nvPr userDrawn="1"/>
        </p:nvSpPr>
        <p:spPr>
          <a:xfrm>
            <a:off x="10042276" y="0"/>
            <a:ext cx="2149724" cy="3233904"/>
          </a:xfrm>
          <a:custGeom>
            <a:avLst/>
            <a:gdLst>
              <a:gd name="connsiteX0" fmla="*/ 295604 w 2149724"/>
              <a:gd name="connsiteY0" fmla="*/ 0 h 3233904"/>
              <a:gd name="connsiteX1" fmla="*/ 852643 w 2149724"/>
              <a:gd name="connsiteY1" fmla="*/ 0 h 3233904"/>
              <a:gd name="connsiteX2" fmla="*/ 844870 w 2149724"/>
              <a:gd name="connsiteY2" fmla="*/ 8552 h 3233904"/>
              <a:gd name="connsiteX3" fmla="*/ 458730 w 2149724"/>
              <a:gd name="connsiteY3" fmla="*/ 1084181 h 3233904"/>
              <a:gd name="connsiteX4" fmla="*/ 2149723 w 2149724"/>
              <a:gd name="connsiteY4" fmla="*/ 2775174 h 3233904"/>
              <a:gd name="connsiteX5" fmla="*/ 2149724 w 2149724"/>
              <a:gd name="connsiteY5" fmla="*/ 2775174 h 3233904"/>
              <a:gd name="connsiteX6" fmla="*/ 2149724 w 2149724"/>
              <a:gd name="connsiteY6" fmla="*/ 3233904 h 3233904"/>
              <a:gd name="connsiteX7" fmla="*/ 0 w 2149724"/>
              <a:gd name="connsiteY7" fmla="*/ 1084181 h 3233904"/>
              <a:gd name="connsiteX8" fmla="*/ 259460 w 2149724"/>
              <a:gd name="connsiteY8" fmla="*/ 59495 h 3233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49724" h="3233904">
                <a:moveTo>
                  <a:pt x="295604" y="0"/>
                </a:moveTo>
                <a:lnTo>
                  <a:pt x="852643" y="0"/>
                </a:lnTo>
                <a:lnTo>
                  <a:pt x="844870" y="8552"/>
                </a:lnTo>
                <a:cubicBezTo>
                  <a:pt x="603640" y="300856"/>
                  <a:pt x="458730" y="675595"/>
                  <a:pt x="458730" y="1084181"/>
                </a:cubicBezTo>
                <a:cubicBezTo>
                  <a:pt x="458730" y="2018091"/>
                  <a:pt x="1215813" y="2775174"/>
                  <a:pt x="2149723" y="2775174"/>
                </a:cubicBezTo>
                <a:lnTo>
                  <a:pt x="2149724" y="2775174"/>
                </a:lnTo>
                <a:lnTo>
                  <a:pt x="2149724" y="3233904"/>
                </a:lnTo>
                <a:cubicBezTo>
                  <a:pt x="962464" y="3233904"/>
                  <a:pt x="0" y="2271440"/>
                  <a:pt x="0" y="1084181"/>
                </a:cubicBezTo>
                <a:cubicBezTo>
                  <a:pt x="0" y="713163"/>
                  <a:pt x="93991" y="364097"/>
                  <a:pt x="259460" y="59495"/>
                </a:cubicBezTo>
                <a:close/>
              </a:path>
            </a:pathLst>
          </a:custGeom>
          <a:solidFill>
            <a:schemeClr val="bg1">
              <a:lumMod val="9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DF4E445D-FE3D-42A6-A29E-1A54FEE2DE1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740748" y="2179960"/>
            <a:ext cx="1709871" cy="1832397"/>
          </a:xfrm>
          <a:custGeom>
            <a:avLst/>
            <a:gdLst>
              <a:gd name="connsiteX0" fmla="*/ 0 w 1709871"/>
              <a:gd name="connsiteY0" fmla="*/ 0 h 1832397"/>
              <a:gd name="connsiteX1" fmla="*/ 1467121 w 1709871"/>
              <a:gd name="connsiteY1" fmla="*/ 0 h 1832397"/>
              <a:gd name="connsiteX2" fmla="*/ 1709871 w 1709871"/>
              <a:gd name="connsiteY2" fmla="*/ 242750 h 1832397"/>
              <a:gd name="connsiteX3" fmla="*/ 1709871 w 1709871"/>
              <a:gd name="connsiteY3" fmla="*/ 1832397 h 1832397"/>
              <a:gd name="connsiteX4" fmla="*/ 0 w 1709871"/>
              <a:gd name="connsiteY4" fmla="*/ 1832397 h 1832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09871" h="1832397">
                <a:moveTo>
                  <a:pt x="0" y="0"/>
                </a:moveTo>
                <a:lnTo>
                  <a:pt x="1467121" y="0"/>
                </a:lnTo>
                <a:cubicBezTo>
                  <a:pt x="1601188" y="0"/>
                  <a:pt x="1709871" y="108683"/>
                  <a:pt x="1709871" y="242750"/>
                </a:cubicBezTo>
                <a:lnTo>
                  <a:pt x="1709871" y="1832397"/>
                </a:lnTo>
                <a:lnTo>
                  <a:pt x="0" y="1832397"/>
                </a:lnTo>
                <a:close/>
              </a:path>
            </a:pathLst>
          </a:custGeom>
        </p:spPr>
        <p:txBody>
          <a:bodyPr vert="horz" wrap="square" lIns="91440" tIns="45720" rIns="91440" bIns="45720" rtlCol="0">
            <a:noAutofit/>
          </a:bodyPr>
          <a:lstStyle>
            <a:lvl1pPr>
              <a:defRPr lang="en-ID" sz="1200"/>
            </a:lvl1pPr>
          </a:lstStyle>
          <a:p>
            <a:pPr lvl="0"/>
            <a:endParaRPr lang="en-ID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5CACFBC2-531D-434F-AA3F-1EA7A6F61BA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094995" y="2179960"/>
            <a:ext cx="1709871" cy="1832397"/>
          </a:xfrm>
          <a:custGeom>
            <a:avLst/>
            <a:gdLst>
              <a:gd name="connsiteX0" fmla="*/ 0 w 1709871"/>
              <a:gd name="connsiteY0" fmla="*/ 0 h 1832397"/>
              <a:gd name="connsiteX1" fmla="*/ 1496154 w 1709871"/>
              <a:gd name="connsiteY1" fmla="*/ 0 h 1832397"/>
              <a:gd name="connsiteX2" fmla="*/ 1709871 w 1709871"/>
              <a:gd name="connsiteY2" fmla="*/ 213717 h 1832397"/>
              <a:gd name="connsiteX3" fmla="*/ 1709871 w 1709871"/>
              <a:gd name="connsiteY3" fmla="*/ 1832397 h 1832397"/>
              <a:gd name="connsiteX4" fmla="*/ 0 w 1709871"/>
              <a:gd name="connsiteY4" fmla="*/ 1832397 h 1832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09871" h="1832397">
                <a:moveTo>
                  <a:pt x="0" y="0"/>
                </a:moveTo>
                <a:lnTo>
                  <a:pt x="1496154" y="0"/>
                </a:lnTo>
                <a:cubicBezTo>
                  <a:pt x="1614187" y="0"/>
                  <a:pt x="1709871" y="95684"/>
                  <a:pt x="1709871" y="213717"/>
                </a:cubicBezTo>
                <a:lnTo>
                  <a:pt x="1709871" y="1832397"/>
                </a:lnTo>
                <a:lnTo>
                  <a:pt x="0" y="1832397"/>
                </a:lnTo>
                <a:close/>
              </a:path>
            </a:pathLst>
          </a:custGeom>
        </p:spPr>
        <p:txBody>
          <a:bodyPr vert="horz" wrap="square" lIns="91440" tIns="45720" rIns="91440" bIns="45720" rtlCol="0">
            <a:noAutofit/>
          </a:bodyPr>
          <a:lstStyle>
            <a:lvl1pPr>
              <a:defRPr lang="en-ID" sz="1200"/>
            </a:lvl1pPr>
          </a:lstStyle>
          <a:p>
            <a:pPr lvl="0"/>
            <a:endParaRPr lang="en-ID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3ACDC1F2-4150-4E13-96EE-8FCD3DC5652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449241" y="2179960"/>
            <a:ext cx="1709871" cy="1832397"/>
          </a:xfrm>
          <a:custGeom>
            <a:avLst/>
            <a:gdLst>
              <a:gd name="connsiteX0" fmla="*/ 0 w 1709871"/>
              <a:gd name="connsiteY0" fmla="*/ 0 h 1832397"/>
              <a:gd name="connsiteX1" fmla="*/ 1525171 w 1709871"/>
              <a:gd name="connsiteY1" fmla="*/ 0 h 1832397"/>
              <a:gd name="connsiteX2" fmla="*/ 1709871 w 1709871"/>
              <a:gd name="connsiteY2" fmla="*/ 184700 h 1832397"/>
              <a:gd name="connsiteX3" fmla="*/ 1709871 w 1709871"/>
              <a:gd name="connsiteY3" fmla="*/ 1832397 h 1832397"/>
              <a:gd name="connsiteX4" fmla="*/ 0 w 1709871"/>
              <a:gd name="connsiteY4" fmla="*/ 1832397 h 1832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09871" h="1832397">
                <a:moveTo>
                  <a:pt x="0" y="0"/>
                </a:moveTo>
                <a:lnTo>
                  <a:pt x="1525171" y="0"/>
                </a:lnTo>
                <a:cubicBezTo>
                  <a:pt x="1627178" y="0"/>
                  <a:pt x="1709871" y="82693"/>
                  <a:pt x="1709871" y="184700"/>
                </a:cubicBezTo>
                <a:lnTo>
                  <a:pt x="1709871" y="1832397"/>
                </a:lnTo>
                <a:lnTo>
                  <a:pt x="0" y="1832397"/>
                </a:lnTo>
                <a:close/>
              </a:path>
            </a:pathLst>
          </a:custGeom>
        </p:spPr>
        <p:txBody>
          <a:bodyPr vert="horz" wrap="square" lIns="91440" tIns="45720" rIns="91440" bIns="45720" rtlCol="0">
            <a:noAutofit/>
          </a:bodyPr>
          <a:lstStyle>
            <a:lvl1pPr>
              <a:defRPr lang="en-ID" sz="1200"/>
            </a:lvl1pPr>
          </a:lstStyle>
          <a:p>
            <a:pPr lvl="0"/>
            <a:endParaRPr lang="en-ID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6F69AF0C-D3DA-4B08-BCDC-BB9B6720BA52}" type="datetime1">
              <a:rPr lang="en-US" smtClean="0"/>
              <a:t>7/25/2023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presentationstemplate.com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9ED91052-A62B-43CA-9575-0BC7146249E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 style</a:t>
            </a:r>
          </a:p>
        </p:txBody>
      </p:sp>
    </p:spTree>
    <p:extLst>
      <p:ext uri="{BB962C8B-B14F-4D97-AF65-F5344CB8AC3E}">
        <p14:creationId xmlns:p14="http://schemas.microsoft.com/office/powerpoint/2010/main" val="40437641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D0BF1-6376-446A-A7D6-6C8C9B55CDFD}" type="datetime1">
              <a:rPr lang="en-US" smtClean="0"/>
              <a:t>7/25/2023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presentationstemplate.com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91052-A62B-43CA-9575-0BC7146249E0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771787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29FC14D0-4D2C-4224-A507-FC0042C0067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804431" y="2069769"/>
            <a:ext cx="1260764" cy="1260764"/>
          </a:xfrm>
          <a:custGeom>
            <a:avLst/>
            <a:gdLst>
              <a:gd name="connsiteX0" fmla="*/ 630382 w 1260764"/>
              <a:gd name="connsiteY0" fmla="*/ 0 h 1260764"/>
              <a:gd name="connsiteX1" fmla="*/ 1260764 w 1260764"/>
              <a:gd name="connsiteY1" fmla="*/ 630382 h 1260764"/>
              <a:gd name="connsiteX2" fmla="*/ 630382 w 1260764"/>
              <a:gd name="connsiteY2" fmla="*/ 1260764 h 1260764"/>
              <a:gd name="connsiteX3" fmla="*/ 0 w 1260764"/>
              <a:gd name="connsiteY3" fmla="*/ 630382 h 1260764"/>
              <a:gd name="connsiteX4" fmla="*/ 630382 w 1260764"/>
              <a:gd name="connsiteY4" fmla="*/ 0 h 1260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0764" h="1260764">
                <a:moveTo>
                  <a:pt x="630382" y="0"/>
                </a:moveTo>
                <a:cubicBezTo>
                  <a:pt x="978532" y="0"/>
                  <a:pt x="1260764" y="282232"/>
                  <a:pt x="1260764" y="630382"/>
                </a:cubicBezTo>
                <a:cubicBezTo>
                  <a:pt x="1260764" y="978532"/>
                  <a:pt x="978532" y="1260764"/>
                  <a:pt x="630382" y="1260764"/>
                </a:cubicBezTo>
                <a:cubicBezTo>
                  <a:pt x="282232" y="1260764"/>
                  <a:pt x="0" y="978532"/>
                  <a:pt x="0" y="630382"/>
                </a:cubicBezTo>
                <a:cubicBezTo>
                  <a:pt x="0" y="282232"/>
                  <a:pt x="282232" y="0"/>
                  <a:pt x="63038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DC2CF1DE-83F5-44A5-9D33-A92EEBA95D7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922686" y="2069769"/>
            <a:ext cx="1260764" cy="1260764"/>
          </a:xfrm>
          <a:custGeom>
            <a:avLst/>
            <a:gdLst>
              <a:gd name="connsiteX0" fmla="*/ 630382 w 1260764"/>
              <a:gd name="connsiteY0" fmla="*/ 0 h 1260764"/>
              <a:gd name="connsiteX1" fmla="*/ 1260764 w 1260764"/>
              <a:gd name="connsiteY1" fmla="*/ 630382 h 1260764"/>
              <a:gd name="connsiteX2" fmla="*/ 630382 w 1260764"/>
              <a:gd name="connsiteY2" fmla="*/ 1260764 h 1260764"/>
              <a:gd name="connsiteX3" fmla="*/ 0 w 1260764"/>
              <a:gd name="connsiteY3" fmla="*/ 630382 h 1260764"/>
              <a:gd name="connsiteX4" fmla="*/ 630382 w 1260764"/>
              <a:gd name="connsiteY4" fmla="*/ 0 h 1260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0764" h="1260764">
                <a:moveTo>
                  <a:pt x="630382" y="0"/>
                </a:moveTo>
                <a:cubicBezTo>
                  <a:pt x="978532" y="0"/>
                  <a:pt x="1260764" y="282232"/>
                  <a:pt x="1260764" y="630382"/>
                </a:cubicBezTo>
                <a:cubicBezTo>
                  <a:pt x="1260764" y="978532"/>
                  <a:pt x="978532" y="1260764"/>
                  <a:pt x="630382" y="1260764"/>
                </a:cubicBezTo>
                <a:cubicBezTo>
                  <a:pt x="282232" y="1260764"/>
                  <a:pt x="0" y="978532"/>
                  <a:pt x="0" y="630382"/>
                </a:cubicBezTo>
                <a:cubicBezTo>
                  <a:pt x="0" y="282232"/>
                  <a:pt x="282232" y="0"/>
                  <a:pt x="63038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9AA7961A-F68D-4A13-B157-6D5978D2BAC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018053" y="2069769"/>
            <a:ext cx="1260764" cy="1260764"/>
          </a:xfrm>
          <a:custGeom>
            <a:avLst/>
            <a:gdLst>
              <a:gd name="connsiteX0" fmla="*/ 630382 w 1260764"/>
              <a:gd name="connsiteY0" fmla="*/ 0 h 1260764"/>
              <a:gd name="connsiteX1" fmla="*/ 1260764 w 1260764"/>
              <a:gd name="connsiteY1" fmla="*/ 630382 h 1260764"/>
              <a:gd name="connsiteX2" fmla="*/ 630382 w 1260764"/>
              <a:gd name="connsiteY2" fmla="*/ 1260764 h 1260764"/>
              <a:gd name="connsiteX3" fmla="*/ 0 w 1260764"/>
              <a:gd name="connsiteY3" fmla="*/ 630382 h 1260764"/>
              <a:gd name="connsiteX4" fmla="*/ 630382 w 1260764"/>
              <a:gd name="connsiteY4" fmla="*/ 0 h 1260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0764" h="1260764">
                <a:moveTo>
                  <a:pt x="630382" y="0"/>
                </a:moveTo>
                <a:cubicBezTo>
                  <a:pt x="978532" y="0"/>
                  <a:pt x="1260764" y="282232"/>
                  <a:pt x="1260764" y="630382"/>
                </a:cubicBezTo>
                <a:cubicBezTo>
                  <a:pt x="1260764" y="978532"/>
                  <a:pt x="978532" y="1260764"/>
                  <a:pt x="630382" y="1260764"/>
                </a:cubicBezTo>
                <a:cubicBezTo>
                  <a:pt x="282232" y="1260764"/>
                  <a:pt x="0" y="978532"/>
                  <a:pt x="0" y="630382"/>
                </a:cubicBezTo>
                <a:cubicBezTo>
                  <a:pt x="0" y="282232"/>
                  <a:pt x="282232" y="0"/>
                  <a:pt x="63038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3A6E48BF-2A94-47FD-A03C-0A8CA18626E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26803" y="2045255"/>
            <a:ext cx="1260764" cy="1260764"/>
          </a:xfrm>
          <a:custGeom>
            <a:avLst/>
            <a:gdLst>
              <a:gd name="connsiteX0" fmla="*/ 630382 w 1260764"/>
              <a:gd name="connsiteY0" fmla="*/ 0 h 1260764"/>
              <a:gd name="connsiteX1" fmla="*/ 1260764 w 1260764"/>
              <a:gd name="connsiteY1" fmla="*/ 630382 h 1260764"/>
              <a:gd name="connsiteX2" fmla="*/ 630382 w 1260764"/>
              <a:gd name="connsiteY2" fmla="*/ 1260764 h 1260764"/>
              <a:gd name="connsiteX3" fmla="*/ 0 w 1260764"/>
              <a:gd name="connsiteY3" fmla="*/ 630382 h 1260764"/>
              <a:gd name="connsiteX4" fmla="*/ 630382 w 1260764"/>
              <a:gd name="connsiteY4" fmla="*/ 0 h 1260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0764" h="1260764">
                <a:moveTo>
                  <a:pt x="630382" y="0"/>
                </a:moveTo>
                <a:cubicBezTo>
                  <a:pt x="978532" y="0"/>
                  <a:pt x="1260764" y="282232"/>
                  <a:pt x="1260764" y="630382"/>
                </a:cubicBezTo>
                <a:cubicBezTo>
                  <a:pt x="1260764" y="978532"/>
                  <a:pt x="978532" y="1260764"/>
                  <a:pt x="630382" y="1260764"/>
                </a:cubicBezTo>
                <a:cubicBezTo>
                  <a:pt x="282232" y="1260764"/>
                  <a:pt x="0" y="978532"/>
                  <a:pt x="0" y="630382"/>
                </a:cubicBezTo>
                <a:cubicBezTo>
                  <a:pt x="0" y="282232"/>
                  <a:pt x="282232" y="0"/>
                  <a:pt x="63038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1F47649-BE3E-4087-8717-2B231EA8DB0F}"/>
              </a:ext>
            </a:extLst>
          </p:cNvPr>
          <p:cNvSpPr/>
          <p:nvPr userDrawn="1"/>
        </p:nvSpPr>
        <p:spPr>
          <a:xfrm>
            <a:off x="0" y="2278436"/>
            <a:ext cx="2149725" cy="4299446"/>
          </a:xfrm>
          <a:custGeom>
            <a:avLst/>
            <a:gdLst>
              <a:gd name="connsiteX0" fmla="*/ 1 w 2149725"/>
              <a:gd name="connsiteY0" fmla="*/ 458730 h 4299446"/>
              <a:gd name="connsiteX1" fmla="*/ 1 w 2149725"/>
              <a:gd name="connsiteY1" fmla="*/ 3840716 h 4299446"/>
              <a:gd name="connsiteX2" fmla="*/ 1690994 w 2149725"/>
              <a:gd name="connsiteY2" fmla="*/ 2149723 h 4299446"/>
              <a:gd name="connsiteX3" fmla="*/ 1 w 2149725"/>
              <a:gd name="connsiteY3" fmla="*/ 458730 h 4299446"/>
              <a:gd name="connsiteX4" fmla="*/ 0 w 2149725"/>
              <a:gd name="connsiteY4" fmla="*/ 0 h 4299446"/>
              <a:gd name="connsiteX5" fmla="*/ 1 w 2149725"/>
              <a:gd name="connsiteY5" fmla="*/ 0 h 4299446"/>
              <a:gd name="connsiteX6" fmla="*/ 2149725 w 2149725"/>
              <a:gd name="connsiteY6" fmla="*/ 2149723 h 4299446"/>
              <a:gd name="connsiteX7" fmla="*/ 1 w 2149725"/>
              <a:gd name="connsiteY7" fmla="*/ 4299446 h 4299446"/>
              <a:gd name="connsiteX8" fmla="*/ 0 w 2149725"/>
              <a:gd name="connsiteY8" fmla="*/ 4299446 h 4299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49725" h="4299446">
                <a:moveTo>
                  <a:pt x="1" y="458730"/>
                </a:moveTo>
                <a:lnTo>
                  <a:pt x="1" y="3840716"/>
                </a:lnTo>
                <a:cubicBezTo>
                  <a:pt x="933911" y="3840716"/>
                  <a:pt x="1690994" y="3083633"/>
                  <a:pt x="1690994" y="2149723"/>
                </a:cubicBezTo>
                <a:cubicBezTo>
                  <a:pt x="1690994" y="1215813"/>
                  <a:pt x="933911" y="458730"/>
                  <a:pt x="1" y="458730"/>
                </a:cubicBezTo>
                <a:close/>
                <a:moveTo>
                  <a:pt x="0" y="0"/>
                </a:moveTo>
                <a:lnTo>
                  <a:pt x="1" y="0"/>
                </a:lnTo>
                <a:cubicBezTo>
                  <a:pt x="1187261" y="0"/>
                  <a:pt x="2149725" y="962464"/>
                  <a:pt x="2149725" y="2149723"/>
                </a:cubicBezTo>
                <a:cubicBezTo>
                  <a:pt x="2149725" y="3336982"/>
                  <a:pt x="1187261" y="4299446"/>
                  <a:pt x="1" y="4299446"/>
                </a:cubicBezTo>
                <a:lnTo>
                  <a:pt x="0" y="4299446"/>
                </a:lnTo>
                <a:close/>
              </a:path>
            </a:pathLst>
          </a:custGeom>
          <a:solidFill>
            <a:schemeClr val="bg1">
              <a:lumMod val="9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9A93BC47-50CA-4D22-B1F8-63534DAC8320}"/>
              </a:ext>
            </a:extLst>
          </p:cNvPr>
          <p:cNvSpPr/>
          <p:nvPr userDrawn="1"/>
        </p:nvSpPr>
        <p:spPr>
          <a:xfrm>
            <a:off x="10042276" y="0"/>
            <a:ext cx="2149724" cy="3233904"/>
          </a:xfrm>
          <a:custGeom>
            <a:avLst/>
            <a:gdLst>
              <a:gd name="connsiteX0" fmla="*/ 295604 w 2149724"/>
              <a:gd name="connsiteY0" fmla="*/ 0 h 3233904"/>
              <a:gd name="connsiteX1" fmla="*/ 852643 w 2149724"/>
              <a:gd name="connsiteY1" fmla="*/ 0 h 3233904"/>
              <a:gd name="connsiteX2" fmla="*/ 844870 w 2149724"/>
              <a:gd name="connsiteY2" fmla="*/ 8552 h 3233904"/>
              <a:gd name="connsiteX3" fmla="*/ 458730 w 2149724"/>
              <a:gd name="connsiteY3" fmla="*/ 1084181 h 3233904"/>
              <a:gd name="connsiteX4" fmla="*/ 2149723 w 2149724"/>
              <a:gd name="connsiteY4" fmla="*/ 2775174 h 3233904"/>
              <a:gd name="connsiteX5" fmla="*/ 2149724 w 2149724"/>
              <a:gd name="connsiteY5" fmla="*/ 2775174 h 3233904"/>
              <a:gd name="connsiteX6" fmla="*/ 2149724 w 2149724"/>
              <a:gd name="connsiteY6" fmla="*/ 3233904 h 3233904"/>
              <a:gd name="connsiteX7" fmla="*/ 0 w 2149724"/>
              <a:gd name="connsiteY7" fmla="*/ 1084181 h 3233904"/>
              <a:gd name="connsiteX8" fmla="*/ 259460 w 2149724"/>
              <a:gd name="connsiteY8" fmla="*/ 59495 h 3233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49724" h="3233904">
                <a:moveTo>
                  <a:pt x="295604" y="0"/>
                </a:moveTo>
                <a:lnTo>
                  <a:pt x="852643" y="0"/>
                </a:lnTo>
                <a:lnTo>
                  <a:pt x="844870" y="8552"/>
                </a:lnTo>
                <a:cubicBezTo>
                  <a:pt x="603640" y="300856"/>
                  <a:pt x="458730" y="675595"/>
                  <a:pt x="458730" y="1084181"/>
                </a:cubicBezTo>
                <a:cubicBezTo>
                  <a:pt x="458730" y="2018091"/>
                  <a:pt x="1215813" y="2775174"/>
                  <a:pt x="2149723" y="2775174"/>
                </a:cubicBezTo>
                <a:lnTo>
                  <a:pt x="2149724" y="2775174"/>
                </a:lnTo>
                <a:lnTo>
                  <a:pt x="2149724" y="3233904"/>
                </a:lnTo>
                <a:cubicBezTo>
                  <a:pt x="962464" y="3233904"/>
                  <a:pt x="0" y="2271440"/>
                  <a:pt x="0" y="1084181"/>
                </a:cubicBezTo>
                <a:cubicBezTo>
                  <a:pt x="0" y="713163"/>
                  <a:pt x="93991" y="364097"/>
                  <a:pt x="259460" y="59495"/>
                </a:cubicBezTo>
                <a:close/>
              </a:path>
            </a:pathLst>
          </a:custGeom>
          <a:solidFill>
            <a:schemeClr val="bg1">
              <a:lumMod val="9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C1F7D235-E3FA-4618-946B-E67A90033B43}" type="datetime1">
              <a:rPr lang="en-US" smtClean="0"/>
              <a:t>7/25/2023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presentationstemplate.com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4C56289-2E4F-41AB-AC96-A58CF64457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4398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945D49BE-CDB2-4926-80C5-C3A48E929F47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108158" y="2496911"/>
            <a:ext cx="1137426" cy="1137426"/>
          </a:xfrm>
          <a:custGeom>
            <a:avLst/>
            <a:gdLst>
              <a:gd name="connsiteX0" fmla="*/ 568713 w 1137426"/>
              <a:gd name="connsiteY0" fmla="*/ 0 h 1137426"/>
              <a:gd name="connsiteX1" fmla="*/ 1137426 w 1137426"/>
              <a:gd name="connsiteY1" fmla="*/ 568713 h 1137426"/>
              <a:gd name="connsiteX2" fmla="*/ 568713 w 1137426"/>
              <a:gd name="connsiteY2" fmla="*/ 1137426 h 1137426"/>
              <a:gd name="connsiteX3" fmla="*/ 0 w 1137426"/>
              <a:gd name="connsiteY3" fmla="*/ 568713 h 1137426"/>
              <a:gd name="connsiteX4" fmla="*/ 568713 w 1137426"/>
              <a:gd name="connsiteY4" fmla="*/ 0 h 1137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7426" h="1137426">
                <a:moveTo>
                  <a:pt x="568713" y="0"/>
                </a:moveTo>
                <a:cubicBezTo>
                  <a:pt x="882805" y="0"/>
                  <a:pt x="1137426" y="254621"/>
                  <a:pt x="1137426" y="568713"/>
                </a:cubicBezTo>
                <a:cubicBezTo>
                  <a:pt x="1137426" y="882805"/>
                  <a:pt x="882805" y="1137426"/>
                  <a:pt x="568713" y="1137426"/>
                </a:cubicBezTo>
                <a:cubicBezTo>
                  <a:pt x="254621" y="1137426"/>
                  <a:pt x="0" y="882805"/>
                  <a:pt x="0" y="568713"/>
                </a:cubicBezTo>
                <a:cubicBezTo>
                  <a:pt x="0" y="254621"/>
                  <a:pt x="254621" y="0"/>
                  <a:pt x="56871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EC20E53A-AD85-4653-A7F7-6D925DF3A7E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30002" y="2496911"/>
            <a:ext cx="1137426" cy="1137426"/>
          </a:xfrm>
          <a:custGeom>
            <a:avLst/>
            <a:gdLst>
              <a:gd name="connsiteX0" fmla="*/ 568713 w 1137426"/>
              <a:gd name="connsiteY0" fmla="*/ 0 h 1137426"/>
              <a:gd name="connsiteX1" fmla="*/ 1137426 w 1137426"/>
              <a:gd name="connsiteY1" fmla="*/ 568713 h 1137426"/>
              <a:gd name="connsiteX2" fmla="*/ 568713 w 1137426"/>
              <a:gd name="connsiteY2" fmla="*/ 1137426 h 1137426"/>
              <a:gd name="connsiteX3" fmla="*/ 0 w 1137426"/>
              <a:gd name="connsiteY3" fmla="*/ 568713 h 1137426"/>
              <a:gd name="connsiteX4" fmla="*/ 568713 w 1137426"/>
              <a:gd name="connsiteY4" fmla="*/ 0 h 1137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7426" h="1137426">
                <a:moveTo>
                  <a:pt x="568713" y="0"/>
                </a:moveTo>
                <a:cubicBezTo>
                  <a:pt x="882805" y="0"/>
                  <a:pt x="1137426" y="254621"/>
                  <a:pt x="1137426" y="568713"/>
                </a:cubicBezTo>
                <a:cubicBezTo>
                  <a:pt x="1137426" y="882805"/>
                  <a:pt x="882805" y="1137426"/>
                  <a:pt x="568713" y="1137426"/>
                </a:cubicBezTo>
                <a:cubicBezTo>
                  <a:pt x="254621" y="1137426"/>
                  <a:pt x="0" y="882805"/>
                  <a:pt x="0" y="568713"/>
                </a:cubicBezTo>
                <a:cubicBezTo>
                  <a:pt x="0" y="254621"/>
                  <a:pt x="254621" y="0"/>
                  <a:pt x="56871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20365C77-F18C-4ED1-BF64-13295CE24DE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151845" y="2496911"/>
            <a:ext cx="1137426" cy="1137426"/>
          </a:xfrm>
          <a:custGeom>
            <a:avLst/>
            <a:gdLst>
              <a:gd name="connsiteX0" fmla="*/ 568713 w 1137426"/>
              <a:gd name="connsiteY0" fmla="*/ 0 h 1137426"/>
              <a:gd name="connsiteX1" fmla="*/ 1137426 w 1137426"/>
              <a:gd name="connsiteY1" fmla="*/ 568713 h 1137426"/>
              <a:gd name="connsiteX2" fmla="*/ 568713 w 1137426"/>
              <a:gd name="connsiteY2" fmla="*/ 1137426 h 1137426"/>
              <a:gd name="connsiteX3" fmla="*/ 0 w 1137426"/>
              <a:gd name="connsiteY3" fmla="*/ 568713 h 1137426"/>
              <a:gd name="connsiteX4" fmla="*/ 568713 w 1137426"/>
              <a:gd name="connsiteY4" fmla="*/ 0 h 1137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7426" h="1137426">
                <a:moveTo>
                  <a:pt x="568713" y="0"/>
                </a:moveTo>
                <a:cubicBezTo>
                  <a:pt x="882805" y="0"/>
                  <a:pt x="1137426" y="254621"/>
                  <a:pt x="1137426" y="568713"/>
                </a:cubicBezTo>
                <a:cubicBezTo>
                  <a:pt x="1137426" y="882805"/>
                  <a:pt x="882805" y="1137426"/>
                  <a:pt x="568713" y="1137426"/>
                </a:cubicBezTo>
                <a:cubicBezTo>
                  <a:pt x="254621" y="1137426"/>
                  <a:pt x="0" y="882805"/>
                  <a:pt x="0" y="568713"/>
                </a:cubicBezTo>
                <a:cubicBezTo>
                  <a:pt x="0" y="254621"/>
                  <a:pt x="254621" y="0"/>
                  <a:pt x="56871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B0D17715-D1E7-4BDC-A9C7-82DCC5727F3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814038" y="-2"/>
            <a:ext cx="3367314" cy="4818744"/>
          </a:xfrm>
          <a:custGeom>
            <a:avLst/>
            <a:gdLst>
              <a:gd name="connsiteX0" fmla="*/ 0 w 3367314"/>
              <a:gd name="connsiteY0" fmla="*/ 0 h 4818744"/>
              <a:gd name="connsiteX1" fmla="*/ 3367314 w 3367314"/>
              <a:gd name="connsiteY1" fmla="*/ 0 h 4818744"/>
              <a:gd name="connsiteX2" fmla="*/ 3367314 w 3367314"/>
              <a:gd name="connsiteY2" fmla="*/ 4818744 h 4818744"/>
              <a:gd name="connsiteX3" fmla="*/ 462602 w 3367314"/>
              <a:gd name="connsiteY3" fmla="*/ 4818744 h 4818744"/>
              <a:gd name="connsiteX4" fmla="*/ 0 w 3367314"/>
              <a:gd name="connsiteY4" fmla="*/ 4356142 h 4818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67314" h="4818744">
                <a:moveTo>
                  <a:pt x="0" y="0"/>
                </a:moveTo>
                <a:lnTo>
                  <a:pt x="3367314" y="0"/>
                </a:lnTo>
                <a:lnTo>
                  <a:pt x="3367314" y="4818744"/>
                </a:lnTo>
                <a:lnTo>
                  <a:pt x="462602" y="4818744"/>
                </a:lnTo>
                <a:cubicBezTo>
                  <a:pt x="207114" y="4818744"/>
                  <a:pt x="0" y="4611630"/>
                  <a:pt x="0" y="4356142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1F47649-BE3E-4087-8717-2B231EA8DB0F}"/>
              </a:ext>
            </a:extLst>
          </p:cNvPr>
          <p:cNvSpPr/>
          <p:nvPr userDrawn="1"/>
        </p:nvSpPr>
        <p:spPr>
          <a:xfrm>
            <a:off x="0" y="2278436"/>
            <a:ext cx="2149725" cy="4299446"/>
          </a:xfrm>
          <a:custGeom>
            <a:avLst/>
            <a:gdLst>
              <a:gd name="connsiteX0" fmla="*/ 1 w 2149725"/>
              <a:gd name="connsiteY0" fmla="*/ 458730 h 4299446"/>
              <a:gd name="connsiteX1" fmla="*/ 1 w 2149725"/>
              <a:gd name="connsiteY1" fmla="*/ 3840716 h 4299446"/>
              <a:gd name="connsiteX2" fmla="*/ 1690994 w 2149725"/>
              <a:gd name="connsiteY2" fmla="*/ 2149723 h 4299446"/>
              <a:gd name="connsiteX3" fmla="*/ 1 w 2149725"/>
              <a:gd name="connsiteY3" fmla="*/ 458730 h 4299446"/>
              <a:gd name="connsiteX4" fmla="*/ 0 w 2149725"/>
              <a:gd name="connsiteY4" fmla="*/ 0 h 4299446"/>
              <a:gd name="connsiteX5" fmla="*/ 1 w 2149725"/>
              <a:gd name="connsiteY5" fmla="*/ 0 h 4299446"/>
              <a:gd name="connsiteX6" fmla="*/ 2149725 w 2149725"/>
              <a:gd name="connsiteY6" fmla="*/ 2149723 h 4299446"/>
              <a:gd name="connsiteX7" fmla="*/ 1 w 2149725"/>
              <a:gd name="connsiteY7" fmla="*/ 4299446 h 4299446"/>
              <a:gd name="connsiteX8" fmla="*/ 0 w 2149725"/>
              <a:gd name="connsiteY8" fmla="*/ 4299446 h 4299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49725" h="4299446">
                <a:moveTo>
                  <a:pt x="1" y="458730"/>
                </a:moveTo>
                <a:lnTo>
                  <a:pt x="1" y="3840716"/>
                </a:lnTo>
                <a:cubicBezTo>
                  <a:pt x="933911" y="3840716"/>
                  <a:pt x="1690994" y="3083633"/>
                  <a:pt x="1690994" y="2149723"/>
                </a:cubicBezTo>
                <a:cubicBezTo>
                  <a:pt x="1690994" y="1215813"/>
                  <a:pt x="933911" y="458730"/>
                  <a:pt x="1" y="458730"/>
                </a:cubicBezTo>
                <a:close/>
                <a:moveTo>
                  <a:pt x="0" y="0"/>
                </a:moveTo>
                <a:lnTo>
                  <a:pt x="1" y="0"/>
                </a:lnTo>
                <a:cubicBezTo>
                  <a:pt x="1187261" y="0"/>
                  <a:pt x="2149725" y="962464"/>
                  <a:pt x="2149725" y="2149723"/>
                </a:cubicBezTo>
                <a:cubicBezTo>
                  <a:pt x="2149725" y="3336982"/>
                  <a:pt x="1187261" y="4299446"/>
                  <a:pt x="1" y="4299446"/>
                </a:cubicBezTo>
                <a:lnTo>
                  <a:pt x="0" y="4299446"/>
                </a:lnTo>
                <a:close/>
              </a:path>
            </a:pathLst>
          </a:custGeom>
          <a:solidFill>
            <a:schemeClr val="bg1">
              <a:lumMod val="9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9A93BC47-50CA-4D22-B1F8-63534DAC8320}"/>
              </a:ext>
            </a:extLst>
          </p:cNvPr>
          <p:cNvSpPr/>
          <p:nvPr userDrawn="1"/>
        </p:nvSpPr>
        <p:spPr>
          <a:xfrm>
            <a:off x="10042276" y="0"/>
            <a:ext cx="2149724" cy="3233904"/>
          </a:xfrm>
          <a:custGeom>
            <a:avLst/>
            <a:gdLst>
              <a:gd name="connsiteX0" fmla="*/ 295604 w 2149724"/>
              <a:gd name="connsiteY0" fmla="*/ 0 h 3233904"/>
              <a:gd name="connsiteX1" fmla="*/ 852643 w 2149724"/>
              <a:gd name="connsiteY1" fmla="*/ 0 h 3233904"/>
              <a:gd name="connsiteX2" fmla="*/ 844870 w 2149724"/>
              <a:gd name="connsiteY2" fmla="*/ 8552 h 3233904"/>
              <a:gd name="connsiteX3" fmla="*/ 458730 w 2149724"/>
              <a:gd name="connsiteY3" fmla="*/ 1084181 h 3233904"/>
              <a:gd name="connsiteX4" fmla="*/ 2149723 w 2149724"/>
              <a:gd name="connsiteY4" fmla="*/ 2775174 h 3233904"/>
              <a:gd name="connsiteX5" fmla="*/ 2149724 w 2149724"/>
              <a:gd name="connsiteY5" fmla="*/ 2775174 h 3233904"/>
              <a:gd name="connsiteX6" fmla="*/ 2149724 w 2149724"/>
              <a:gd name="connsiteY6" fmla="*/ 3233904 h 3233904"/>
              <a:gd name="connsiteX7" fmla="*/ 0 w 2149724"/>
              <a:gd name="connsiteY7" fmla="*/ 1084181 h 3233904"/>
              <a:gd name="connsiteX8" fmla="*/ 259460 w 2149724"/>
              <a:gd name="connsiteY8" fmla="*/ 59495 h 3233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49724" h="3233904">
                <a:moveTo>
                  <a:pt x="295604" y="0"/>
                </a:moveTo>
                <a:lnTo>
                  <a:pt x="852643" y="0"/>
                </a:lnTo>
                <a:lnTo>
                  <a:pt x="844870" y="8552"/>
                </a:lnTo>
                <a:cubicBezTo>
                  <a:pt x="603640" y="300856"/>
                  <a:pt x="458730" y="675595"/>
                  <a:pt x="458730" y="1084181"/>
                </a:cubicBezTo>
                <a:cubicBezTo>
                  <a:pt x="458730" y="2018091"/>
                  <a:pt x="1215813" y="2775174"/>
                  <a:pt x="2149723" y="2775174"/>
                </a:cubicBezTo>
                <a:lnTo>
                  <a:pt x="2149724" y="2775174"/>
                </a:lnTo>
                <a:lnTo>
                  <a:pt x="2149724" y="3233904"/>
                </a:lnTo>
                <a:cubicBezTo>
                  <a:pt x="962464" y="3233904"/>
                  <a:pt x="0" y="2271440"/>
                  <a:pt x="0" y="1084181"/>
                </a:cubicBezTo>
                <a:cubicBezTo>
                  <a:pt x="0" y="713163"/>
                  <a:pt x="93991" y="364097"/>
                  <a:pt x="259460" y="59495"/>
                </a:cubicBezTo>
                <a:close/>
              </a:path>
            </a:pathLst>
          </a:custGeom>
          <a:solidFill>
            <a:schemeClr val="bg1">
              <a:lumMod val="9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C8F065B1-6091-4AEC-BD00-8B0E0B0158E5}" type="datetime1">
              <a:rPr lang="en-US" smtClean="0"/>
              <a:t>7/25/2023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presentationstemplate.com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9ED91052-A62B-43CA-9575-0BC7146249E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3444013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2CAD32D0-A73D-4CE7-AA2F-300B9A868FB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50686" y="1841611"/>
            <a:ext cx="10290629" cy="4319931"/>
          </a:xfrm>
          <a:custGeom>
            <a:avLst/>
            <a:gdLst>
              <a:gd name="connsiteX0" fmla="*/ 210811 w 10290629"/>
              <a:gd name="connsiteY0" fmla="*/ 0 h 4752270"/>
              <a:gd name="connsiteX1" fmla="*/ 10079818 w 10290629"/>
              <a:gd name="connsiteY1" fmla="*/ 0 h 4752270"/>
              <a:gd name="connsiteX2" fmla="*/ 10290629 w 10290629"/>
              <a:gd name="connsiteY2" fmla="*/ 210811 h 4752270"/>
              <a:gd name="connsiteX3" fmla="*/ 10290629 w 10290629"/>
              <a:gd name="connsiteY3" fmla="*/ 4541459 h 4752270"/>
              <a:gd name="connsiteX4" fmla="*/ 10079818 w 10290629"/>
              <a:gd name="connsiteY4" fmla="*/ 4752270 h 4752270"/>
              <a:gd name="connsiteX5" fmla="*/ 210811 w 10290629"/>
              <a:gd name="connsiteY5" fmla="*/ 4752270 h 4752270"/>
              <a:gd name="connsiteX6" fmla="*/ 0 w 10290629"/>
              <a:gd name="connsiteY6" fmla="*/ 4541459 h 4752270"/>
              <a:gd name="connsiteX7" fmla="*/ 0 w 10290629"/>
              <a:gd name="connsiteY7" fmla="*/ 210811 h 4752270"/>
              <a:gd name="connsiteX8" fmla="*/ 210811 w 10290629"/>
              <a:gd name="connsiteY8" fmla="*/ 0 h 4752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290629" h="4752270">
                <a:moveTo>
                  <a:pt x="210811" y="0"/>
                </a:moveTo>
                <a:lnTo>
                  <a:pt x="10079818" y="0"/>
                </a:lnTo>
                <a:cubicBezTo>
                  <a:pt x="10196246" y="0"/>
                  <a:pt x="10290629" y="94383"/>
                  <a:pt x="10290629" y="210811"/>
                </a:cubicBezTo>
                <a:lnTo>
                  <a:pt x="10290629" y="4541459"/>
                </a:lnTo>
                <a:cubicBezTo>
                  <a:pt x="10290629" y="4657887"/>
                  <a:pt x="10196246" y="4752270"/>
                  <a:pt x="10079818" y="4752270"/>
                </a:cubicBezTo>
                <a:lnTo>
                  <a:pt x="210811" y="4752270"/>
                </a:lnTo>
                <a:cubicBezTo>
                  <a:pt x="94383" y="4752270"/>
                  <a:pt x="0" y="4657887"/>
                  <a:pt x="0" y="4541459"/>
                </a:cubicBezTo>
                <a:lnTo>
                  <a:pt x="0" y="210811"/>
                </a:lnTo>
                <a:cubicBezTo>
                  <a:pt x="0" y="94383"/>
                  <a:pt x="94383" y="0"/>
                  <a:pt x="21081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1F47649-BE3E-4087-8717-2B231EA8DB0F}"/>
              </a:ext>
            </a:extLst>
          </p:cNvPr>
          <p:cNvSpPr/>
          <p:nvPr userDrawn="1"/>
        </p:nvSpPr>
        <p:spPr>
          <a:xfrm>
            <a:off x="0" y="2278436"/>
            <a:ext cx="2149725" cy="4299446"/>
          </a:xfrm>
          <a:custGeom>
            <a:avLst/>
            <a:gdLst>
              <a:gd name="connsiteX0" fmla="*/ 1 w 2149725"/>
              <a:gd name="connsiteY0" fmla="*/ 458730 h 4299446"/>
              <a:gd name="connsiteX1" fmla="*/ 1 w 2149725"/>
              <a:gd name="connsiteY1" fmla="*/ 3840716 h 4299446"/>
              <a:gd name="connsiteX2" fmla="*/ 1690994 w 2149725"/>
              <a:gd name="connsiteY2" fmla="*/ 2149723 h 4299446"/>
              <a:gd name="connsiteX3" fmla="*/ 1 w 2149725"/>
              <a:gd name="connsiteY3" fmla="*/ 458730 h 4299446"/>
              <a:gd name="connsiteX4" fmla="*/ 0 w 2149725"/>
              <a:gd name="connsiteY4" fmla="*/ 0 h 4299446"/>
              <a:gd name="connsiteX5" fmla="*/ 1 w 2149725"/>
              <a:gd name="connsiteY5" fmla="*/ 0 h 4299446"/>
              <a:gd name="connsiteX6" fmla="*/ 2149725 w 2149725"/>
              <a:gd name="connsiteY6" fmla="*/ 2149723 h 4299446"/>
              <a:gd name="connsiteX7" fmla="*/ 1 w 2149725"/>
              <a:gd name="connsiteY7" fmla="*/ 4299446 h 4299446"/>
              <a:gd name="connsiteX8" fmla="*/ 0 w 2149725"/>
              <a:gd name="connsiteY8" fmla="*/ 4299446 h 4299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49725" h="4299446">
                <a:moveTo>
                  <a:pt x="1" y="458730"/>
                </a:moveTo>
                <a:lnTo>
                  <a:pt x="1" y="3840716"/>
                </a:lnTo>
                <a:cubicBezTo>
                  <a:pt x="933911" y="3840716"/>
                  <a:pt x="1690994" y="3083633"/>
                  <a:pt x="1690994" y="2149723"/>
                </a:cubicBezTo>
                <a:cubicBezTo>
                  <a:pt x="1690994" y="1215813"/>
                  <a:pt x="933911" y="458730"/>
                  <a:pt x="1" y="458730"/>
                </a:cubicBezTo>
                <a:close/>
                <a:moveTo>
                  <a:pt x="0" y="0"/>
                </a:moveTo>
                <a:lnTo>
                  <a:pt x="1" y="0"/>
                </a:lnTo>
                <a:cubicBezTo>
                  <a:pt x="1187261" y="0"/>
                  <a:pt x="2149725" y="962464"/>
                  <a:pt x="2149725" y="2149723"/>
                </a:cubicBezTo>
                <a:cubicBezTo>
                  <a:pt x="2149725" y="3336982"/>
                  <a:pt x="1187261" y="4299446"/>
                  <a:pt x="1" y="4299446"/>
                </a:cubicBezTo>
                <a:lnTo>
                  <a:pt x="0" y="4299446"/>
                </a:lnTo>
                <a:close/>
              </a:path>
            </a:pathLst>
          </a:custGeom>
          <a:solidFill>
            <a:schemeClr val="bg1">
              <a:lumMod val="9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9A93BC47-50CA-4D22-B1F8-63534DAC8320}"/>
              </a:ext>
            </a:extLst>
          </p:cNvPr>
          <p:cNvSpPr/>
          <p:nvPr userDrawn="1"/>
        </p:nvSpPr>
        <p:spPr>
          <a:xfrm>
            <a:off x="10042276" y="0"/>
            <a:ext cx="2149724" cy="3233904"/>
          </a:xfrm>
          <a:custGeom>
            <a:avLst/>
            <a:gdLst>
              <a:gd name="connsiteX0" fmla="*/ 295604 w 2149724"/>
              <a:gd name="connsiteY0" fmla="*/ 0 h 3233904"/>
              <a:gd name="connsiteX1" fmla="*/ 852643 w 2149724"/>
              <a:gd name="connsiteY1" fmla="*/ 0 h 3233904"/>
              <a:gd name="connsiteX2" fmla="*/ 844870 w 2149724"/>
              <a:gd name="connsiteY2" fmla="*/ 8552 h 3233904"/>
              <a:gd name="connsiteX3" fmla="*/ 458730 w 2149724"/>
              <a:gd name="connsiteY3" fmla="*/ 1084181 h 3233904"/>
              <a:gd name="connsiteX4" fmla="*/ 2149723 w 2149724"/>
              <a:gd name="connsiteY4" fmla="*/ 2775174 h 3233904"/>
              <a:gd name="connsiteX5" fmla="*/ 2149724 w 2149724"/>
              <a:gd name="connsiteY5" fmla="*/ 2775174 h 3233904"/>
              <a:gd name="connsiteX6" fmla="*/ 2149724 w 2149724"/>
              <a:gd name="connsiteY6" fmla="*/ 3233904 h 3233904"/>
              <a:gd name="connsiteX7" fmla="*/ 0 w 2149724"/>
              <a:gd name="connsiteY7" fmla="*/ 1084181 h 3233904"/>
              <a:gd name="connsiteX8" fmla="*/ 259460 w 2149724"/>
              <a:gd name="connsiteY8" fmla="*/ 59495 h 3233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49724" h="3233904">
                <a:moveTo>
                  <a:pt x="295604" y="0"/>
                </a:moveTo>
                <a:lnTo>
                  <a:pt x="852643" y="0"/>
                </a:lnTo>
                <a:lnTo>
                  <a:pt x="844870" y="8552"/>
                </a:lnTo>
                <a:cubicBezTo>
                  <a:pt x="603640" y="300856"/>
                  <a:pt x="458730" y="675595"/>
                  <a:pt x="458730" y="1084181"/>
                </a:cubicBezTo>
                <a:cubicBezTo>
                  <a:pt x="458730" y="2018091"/>
                  <a:pt x="1215813" y="2775174"/>
                  <a:pt x="2149723" y="2775174"/>
                </a:cubicBezTo>
                <a:lnTo>
                  <a:pt x="2149724" y="2775174"/>
                </a:lnTo>
                <a:lnTo>
                  <a:pt x="2149724" y="3233904"/>
                </a:lnTo>
                <a:cubicBezTo>
                  <a:pt x="962464" y="3233904"/>
                  <a:pt x="0" y="2271440"/>
                  <a:pt x="0" y="1084181"/>
                </a:cubicBezTo>
                <a:cubicBezTo>
                  <a:pt x="0" y="713163"/>
                  <a:pt x="93991" y="364097"/>
                  <a:pt x="259460" y="59495"/>
                </a:cubicBezTo>
                <a:close/>
              </a:path>
            </a:pathLst>
          </a:custGeom>
          <a:solidFill>
            <a:schemeClr val="bg1">
              <a:lumMod val="9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ECBD41B1-871C-475F-B448-0686C38A4830}" type="datetime1">
              <a:rPr lang="en-US" smtClean="0"/>
              <a:t>7/25/2023</a:t>
            </a:fld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presentationstemplate.com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4C56289-2E4F-41AB-AC96-A58CF64457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8127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49F9B-2A2A-46D0-9F2E-9A91E67F9294}" type="datetime1">
              <a:rPr lang="en-US" smtClean="0"/>
              <a:t>7/25/2023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presentationstemplate.com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91052-A62B-43CA-9575-0BC7146249E0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083589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45CCC4D-B10D-48BB-BCE0-F30D11B4171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11" t="12973" r="13878" b="12973"/>
          <a:stretch/>
        </p:blipFill>
        <p:spPr>
          <a:xfrm>
            <a:off x="327416" y="264226"/>
            <a:ext cx="661342" cy="73126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DA0247D-9E67-4E15-8FC2-7380BEED71A9}"/>
              </a:ext>
            </a:extLst>
          </p:cNvPr>
          <p:cNvSpPr txBox="1"/>
          <p:nvPr userDrawn="1"/>
        </p:nvSpPr>
        <p:spPr>
          <a:xfrm>
            <a:off x="11030271" y="6285997"/>
            <a:ext cx="768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0" dirty="0">
                <a:solidFill>
                  <a:schemeClr val="bg1">
                    <a:lumMod val="65000"/>
                  </a:schemeClr>
                </a:solidFill>
                <a:latin typeface="+mn-lt"/>
                <a:ea typeface="Open Sans SemiBold" panose="020B0706030804020204" pitchFamily="34" charset="0"/>
                <a:cs typeface="Open Sans SemiBold" panose="020B0706030804020204" pitchFamily="34" charset="0"/>
              </a:rPr>
              <a:t>PAGE</a:t>
            </a:r>
            <a:endParaRPr lang="id-ID" sz="1400" b="0" dirty="0">
              <a:solidFill>
                <a:schemeClr val="bg1">
                  <a:lumMod val="65000"/>
                </a:schemeClr>
              </a:solidFill>
              <a:latin typeface="+mn-lt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65799E-9D2F-41F0-9E11-FFFB6699FACF}"/>
              </a:ext>
            </a:extLst>
          </p:cNvPr>
          <p:cNvSpPr txBox="1"/>
          <p:nvPr userDrawn="1"/>
        </p:nvSpPr>
        <p:spPr>
          <a:xfrm>
            <a:off x="11064483" y="6285997"/>
            <a:ext cx="800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F2CF0B6E-1CBE-4EAA-94C9-13AF12CE91F9}" type="slidenum">
              <a:rPr lang="en-US" sz="1400" b="1" i="0" smtClean="0">
                <a:solidFill>
                  <a:schemeClr val="accent1"/>
                </a:solidFill>
                <a:latin typeface="+mn-lt"/>
                <a:ea typeface="Open Sans" panose="020B0606030504020204" pitchFamily="34" charset="0"/>
                <a:cs typeface="Krub" panose="00000500000000000000" pitchFamily="2" charset="-34"/>
              </a:rPr>
              <a:t>‹#›</a:t>
            </a:fld>
            <a:endParaRPr lang="id-ID" sz="1400" b="1" i="0" dirty="0">
              <a:solidFill>
                <a:schemeClr val="accent1"/>
              </a:solidFill>
              <a:latin typeface="+mn-lt"/>
              <a:ea typeface="Open Sans" panose="020B0606030504020204" pitchFamily="34" charset="0"/>
              <a:cs typeface="Krub" panose="00000500000000000000" pitchFamily="2" charset="-34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E1ECD894-CCD7-47A2-B5FC-C2496EAA20CB}"/>
              </a:ext>
            </a:extLst>
          </p:cNvPr>
          <p:cNvSpPr/>
          <p:nvPr userDrawn="1"/>
        </p:nvSpPr>
        <p:spPr>
          <a:xfrm>
            <a:off x="0" y="2278436"/>
            <a:ext cx="2149725" cy="4299446"/>
          </a:xfrm>
          <a:custGeom>
            <a:avLst/>
            <a:gdLst>
              <a:gd name="connsiteX0" fmla="*/ 1 w 2149725"/>
              <a:gd name="connsiteY0" fmla="*/ 458730 h 4299446"/>
              <a:gd name="connsiteX1" fmla="*/ 1 w 2149725"/>
              <a:gd name="connsiteY1" fmla="*/ 3840716 h 4299446"/>
              <a:gd name="connsiteX2" fmla="*/ 1690994 w 2149725"/>
              <a:gd name="connsiteY2" fmla="*/ 2149723 h 4299446"/>
              <a:gd name="connsiteX3" fmla="*/ 1 w 2149725"/>
              <a:gd name="connsiteY3" fmla="*/ 458730 h 4299446"/>
              <a:gd name="connsiteX4" fmla="*/ 0 w 2149725"/>
              <a:gd name="connsiteY4" fmla="*/ 0 h 4299446"/>
              <a:gd name="connsiteX5" fmla="*/ 1 w 2149725"/>
              <a:gd name="connsiteY5" fmla="*/ 0 h 4299446"/>
              <a:gd name="connsiteX6" fmla="*/ 2149725 w 2149725"/>
              <a:gd name="connsiteY6" fmla="*/ 2149723 h 4299446"/>
              <a:gd name="connsiteX7" fmla="*/ 1 w 2149725"/>
              <a:gd name="connsiteY7" fmla="*/ 4299446 h 4299446"/>
              <a:gd name="connsiteX8" fmla="*/ 0 w 2149725"/>
              <a:gd name="connsiteY8" fmla="*/ 4299446 h 4299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49725" h="4299446">
                <a:moveTo>
                  <a:pt x="1" y="458730"/>
                </a:moveTo>
                <a:lnTo>
                  <a:pt x="1" y="3840716"/>
                </a:lnTo>
                <a:cubicBezTo>
                  <a:pt x="933911" y="3840716"/>
                  <a:pt x="1690994" y="3083633"/>
                  <a:pt x="1690994" y="2149723"/>
                </a:cubicBezTo>
                <a:cubicBezTo>
                  <a:pt x="1690994" y="1215813"/>
                  <a:pt x="933911" y="458730"/>
                  <a:pt x="1" y="458730"/>
                </a:cubicBezTo>
                <a:close/>
                <a:moveTo>
                  <a:pt x="0" y="0"/>
                </a:moveTo>
                <a:lnTo>
                  <a:pt x="1" y="0"/>
                </a:lnTo>
                <a:cubicBezTo>
                  <a:pt x="1187261" y="0"/>
                  <a:pt x="2149725" y="962464"/>
                  <a:pt x="2149725" y="2149723"/>
                </a:cubicBezTo>
                <a:cubicBezTo>
                  <a:pt x="2149725" y="3336982"/>
                  <a:pt x="1187261" y="4299446"/>
                  <a:pt x="1" y="4299446"/>
                </a:cubicBezTo>
                <a:lnTo>
                  <a:pt x="0" y="4299446"/>
                </a:lnTo>
                <a:close/>
              </a:path>
            </a:pathLst>
          </a:custGeom>
          <a:solidFill>
            <a:schemeClr val="bg1">
              <a:lumMod val="9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D66C7D4-36D2-4FF1-8D40-B7B4F97FE736}"/>
              </a:ext>
            </a:extLst>
          </p:cNvPr>
          <p:cNvSpPr/>
          <p:nvPr userDrawn="1"/>
        </p:nvSpPr>
        <p:spPr>
          <a:xfrm>
            <a:off x="10042276" y="0"/>
            <a:ext cx="2149724" cy="3233904"/>
          </a:xfrm>
          <a:custGeom>
            <a:avLst/>
            <a:gdLst>
              <a:gd name="connsiteX0" fmla="*/ 295604 w 2149724"/>
              <a:gd name="connsiteY0" fmla="*/ 0 h 3233904"/>
              <a:gd name="connsiteX1" fmla="*/ 852643 w 2149724"/>
              <a:gd name="connsiteY1" fmla="*/ 0 h 3233904"/>
              <a:gd name="connsiteX2" fmla="*/ 844870 w 2149724"/>
              <a:gd name="connsiteY2" fmla="*/ 8552 h 3233904"/>
              <a:gd name="connsiteX3" fmla="*/ 458730 w 2149724"/>
              <a:gd name="connsiteY3" fmla="*/ 1084181 h 3233904"/>
              <a:gd name="connsiteX4" fmla="*/ 2149723 w 2149724"/>
              <a:gd name="connsiteY4" fmla="*/ 2775174 h 3233904"/>
              <a:gd name="connsiteX5" fmla="*/ 2149724 w 2149724"/>
              <a:gd name="connsiteY5" fmla="*/ 2775174 h 3233904"/>
              <a:gd name="connsiteX6" fmla="*/ 2149724 w 2149724"/>
              <a:gd name="connsiteY6" fmla="*/ 3233904 h 3233904"/>
              <a:gd name="connsiteX7" fmla="*/ 0 w 2149724"/>
              <a:gd name="connsiteY7" fmla="*/ 1084181 h 3233904"/>
              <a:gd name="connsiteX8" fmla="*/ 259460 w 2149724"/>
              <a:gd name="connsiteY8" fmla="*/ 59495 h 3233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49724" h="3233904">
                <a:moveTo>
                  <a:pt x="295604" y="0"/>
                </a:moveTo>
                <a:lnTo>
                  <a:pt x="852643" y="0"/>
                </a:lnTo>
                <a:lnTo>
                  <a:pt x="844870" y="8552"/>
                </a:lnTo>
                <a:cubicBezTo>
                  <a:pt x="603640" y="300856"/>
                  <a:pt x="458730" y="675595"/>
                  <a:pt x="458730" y="1084181"/>
                </a:cubicBezTo>
                <a:cubicBezTo>
                  <a:pt x="458730" y="2018091"/>
                  <a:pt x="1215813" y="2775174"/>
                  <a:pt x="2149723" y="2775174"/>
                </a:cubicBezTo>
                <a:lnTo>
                  <a:pt x="2149724" y="2775174"/>
                </a:lnTo>
                <a:lnTo>
                  <a:pt x="2149724" y="3233904"/>
                </a:lnTo>
                <a:cubicBezTo>
                  <a:pt x="962464" y="3233904"/>
                  <a:pt x="0" y="2271440"/>
                  <a:pt x="0" y="1084181"/>
                </a:cubicBezTo>
                <a:cubicBezTo>
                  <a:pt x="0" y="713163"/>
                  <a:pt x="93991" y="364097"/>
                  <a:pt x="259460" y="59495"/>
                </a:cubicBezTo>
                <a:close/>
              </a:path>
            </a:pathLst>
          </a:custGeom>
          <a:solidFill>
            <a:schemeClr val="bg1">
              <a:lumMod val="9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4663607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7AC27875-0423-45D9-AAEF-3E169D0B778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4516850"/>
            <a:ext cx="12192000" cy="2341150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1F47649-BE3E-4087-8717-2B231EA8DB0F}"/>
              </a:ext>
            </a:extLst>
          </p:cNvPr>
          <p:cNvSpPr/>
          <p:nvPr userDrawn="1"/>
        </p:nvSpPr>
        <p:spPr>
          <a:xfrm>
            <a:off x="0" y="2278436"/>
            <a:ext cx="2149725" cy="4299446"/>
          </a:xfrm>
          <a:custGeom>
            <a:avLst/>
            <a:gdLst>
              <a:gd name="connsiteX0" fmla="*/ 1 w 2149725"/>
              <a:gd name="connsiteY0" fmla="*/ 458730 h 4299446"/>
              <a:gd name="connsiteX1" fmla="*/ 1 w 2149725"/>
              <a:gd name="connsiteY1" fmla="*/ 3840716 h 4299446"/>
              <a:gd name="connsiteX2" fmla="*/ 1690994 w 2149725"/>
              <a:gd name="connsiteY2" fmla="*/ 2149723 h 4299446"/>
              <a:gd name="connsiteX3" fmla="*/ 1 w 2149725"/>
              <a:gd name="connsiteY3" fmla="*/ 458730 h 4299446"/>
              <a:gd name="connsiteX4" fmla="*/ 0 w 2149725"/>
              <a:gd name="connsiteY4" fmla="*/ 0 h 4299446"/>
              <a:gd name="connsiteX5" fmla="*/ 1 w 2149725"/>
              <a:gd name="connsiteY5" fmla="*/ 0 h 4299446"/>
              <a:gd name="connsiteX6" fmla="*/ 2149725 w 2149725"/>
              <a:gd name="connsiteY6" fmla="*/ 2149723 h 4299446"/>
              <a:gd name="connsiteX7" fmla="*/ 1 w 2149725"/>
              <a:gd name="connsiteY7" fmla="*/ 4299446 h 4299446"/>
              <a:gd name="connsiteX8" fmla="*/ 0 w 2149725"/>
              <a:gd name="connsiteY8" fmla="*/ 4299446 h 4299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49725" h="4299446">
                <a:moveTo>
                  <a:pt x="1" y="458730"/>
                </a:moveTo>
                <a:lnTo>
                  <a:pt x="1" y="3840716"/>
                </a:lnTo>
                <a:cubicBezTo>
                  <a:pt x="933911" y="3840716"/>
                  <a:pt x="1690994" y="3083633"/>
                  <a:pt x="1690994" y="2149723"/>
                </a:cubicBezTo>
                <a:cubicBezTo>
                  <a:pt x="1690994" y="1215813"/>
                  <a:pt x="933911" y="458730"/>
                  <a:pt x="1" y="458730"/>
                </a:cubicBezTo>
                <a:close/>
                <a:moveTo>
                  <a:pt x="0" y="0"/>
                </a:moveTo>
                <a:lnTo>
                  <a:pt x="1" y="0"/>
                </a:lnTo>
                <a:cubicBezTo>
                  <a:pt x="1187261" y="0"/>
                  <a:pt x="2149725" y="962464"/>
                  <a:pt x="2149725" y="2149723"/>
                </a:cubicBezTo>
                <a:cubicBezTo>
                  <a:pt x="2149725" y="3336982"/>
                  <a:pt x="1187261" y="4299446"/>
                  <a:pt x="1" y="4299446"/>
                </a:cubicBezTo>
                <a:lnTo>
                  <a:pt x="0" y="4299446"/>
                </a:lnTo>
                <a:close/>
              </a:path>
            </a:pathLst>
          </a:custGeom>
          <a:solidFill>
            <a:schemeClr val="bg1">
              <a:lumMod val="9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9A93BC47-50CA-4D22-B1F8-63534DAC8320}"/>
              </a:ext>
            </a:extLst>
          </p:cNvPr>
          <p:cNvSpPr/>
          <p:nvPr userDrawn="1"/>
        </p:nvSpPr>
        <p:spPr>
          <a:xfrm>
            <a:off x="10042276" y="0"/>
            <a:ext cx="2149724" cy="3233904"/>
          </a:xfrm>
          <a:custGeom>
            <a:avLst/>
            <a:gdLst>
              <a:gd name="connsiteX0" fmla="*/ 295604 w 2149724"/>
              <a:gd name="connsiteY0" fmla="*/ 0 h 3233904"/>
              <a:gd name="connsiteX1" fmla="*/ 852643 w 2149724"/>
              <a:gd name="connsiteY1" fmla="*/ 0 h 3233904"/>
              <a:gd name="connsiteX2" fmla="*/ 844870 w 2149724"/>
              <a:gd name="connsiteY2" fmla="*/ 8552 h 3233904"/>
              <a:gd name="connsiteX3" fmla="*/ 458730 w 2149724"/>
              <a:gd name="connsiteY3" fmla="*/ 1084181 h 3233904"/>
              <a:gd name="connsiteX4" fmla="*/ 2149723 w 2149724"/>
              <a:gd name="connsiteY4" fmla="*/ 2775174 h 3233904"/>
              <a:gd name="connsiteX5" fmla="*/ 2149724 w 2149724"/>
              <a:gd name="connsiteY5" fmla="*/ 2775174 h 3233904"/>
              <a:gd name="connsiteX6" fmla="*/ 2149724 w 2149724"/>
              <a:gd name="connsiteY6" fmla="*/ 3233904 h 3233904"/>
              <a:gd name="connsiteX7" fmla="*/ 0 w 2149724"/>
              <a:gd name="connsiteY7" fmla="*/ 1084181 h 3233904"/>
              <a:gd name="connsiteX8" fmla="*/ 259460 w 2149724"/>
              <a:gd name="connsiteY8" fmla="*/ 59495 h 3233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49724" h="3233904">
                <a:moveTo>
                  <a:pt x="295604" y="0"/>
                </a:moveTo>
                <a:lnTo>
                  <a:pt x="852643" y="0"/>
                </a:lnTo>
                <a:lnTo>
                  <a:pt x="844870" y="8552"/>
                </a:lnTo>
                <a:cubicBezTo>
                  <a:pt x="603640" y="300856"/>
                  <a:pt x="458730" y="675595"/>
                  <a:pt x="458730" y="1084181"/>
                </a:cubicBezTo>
                <a:cubicBezTo>
                  <a:pt x="458730" y="2018091"/>
                  <a:pt x="1215813" y="2775174"/>
                  <a:pt x="2149723" y="2775174"/>
                </a:cubicBezTo>
                <a:lnTo>
                  <a:pt x="2149724" y="2775174"/>
                </a:lnTo>
                <a:lnTo>
                  <a:pt x="2149724" y="3233904"/>
                </a:lnTo>
                <a:cubicBezTo>
                  <a:pt x="962464" y="3233904"/>
                  <a:pt x="0" y="2271440"/>
                  <a:pt x="0" y="1084181"/>
                </a:cubicBezTo>
                <a:cubicBezTo>
                  <a:pt x="0" y="713163"/>
                  <a:pt x="93991" y="364097"/>
                  <a:pt x="259460" y="59495"/>
                </a:cubicBezTo>
                <a:close/>
              </a:path>
            </a:pathLst>
          </a:custGeom>
          <a:solidFill>
            <a:schemeClr val="bg1">
              <a:lumMod val="9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B4347B63-0B3C-4632-BEDB-785F618881AF}" type="datetime1">
              <a:rPr lang="en-US" smtClean="0"/>
              <a:t>7/25/2023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presentationstemplate.com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4C56289-2E4F-41AB-AC96-A58CF64457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91651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967CB54E-6139-4EAC-9F6F-AEDE8775F86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F97D37F5-4B9F-446E-B467-809FE2BC94CA}" type="datetime1">
              <a:rPr lang="en-US" smtClean="0"/>
              <a:t>7/25/2023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presentationstemplate.com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9ED91052-A62B-43CA-9575-0BC7146249E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399426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C37AD-FC75-47EE-A9B0-CBBA53889D60}" type="datetime1">
              <a:rPr lang="en-US" smtClean="0"/>
              <a:t>7/25/2023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presentationstemplate.com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56289-2E4F-41AB-AC96-A58CF64457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3932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967F1B-8397-4CA0-BDC1-F24A511A27C5}" type="datetime1">
              <a:rPr lang="en-US" smtClean="0"/>
              <a:t>7/25/2023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presentationstemplate.com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56289-2E4F-41AB-AC96-A58CF64457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1849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6E43C-B1FC-452D-9B5E-AD3A526CC6EE}" type="datetime1">
              <a:rPr lang="en-US" smtClean="0"/>
              <a:t>7/25/2023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presentationstemplate.com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56289-2E4F-41AB-AC96-A58CF64457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680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3D4FCB-EC8D-4D74-B35E-675AB4A0A815}" type="datetime1">
              <a:rPr lang="en-US" smtClean="0"/>
              <a:t>7/25/2023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presentationstemplate.com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56289-2E4F-41AB-AC96-A58CF64457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2659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1DBE2-5A55-47A7-A7D2-3E92E031603A}" type="datetime1">
              <a:rPr lang="en-US" smtClean="0"/>
              <a:t>7/25/2023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presentationstemplate.com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56289-2E4F-41AB-AC96-A58CF64457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2167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CE8D4-D570-4289-A9A5-061D11D38195}" type="datetime1">
              <a:rPr lang="en-US" smtClean="0"/>
              <a:t>7/25/2023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presentationstemplate.com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56289-2E4F-41AB-AC96-A58CF64457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6815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99AF3-8A33-42F6-9F22-44CCD2E48EF8}" type="datetime1">
              <a:rPr lang="en-US" smtClean="0"/>
              <a:t>7/25/2023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presentationstemplate.com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56289-2E4F-41AB-AC96-A58CF64457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1438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477F9A-1623-4279-865D-3386593A110C}" type="datetime1">
              <a:rPr lang="en-US" smtClean="0"/>
              <a:t>7/25/2023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presentationstemplate.com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56289-2E4F-41AB-AC96-A58CF64457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32667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88758" y="546416"/>
            <a:ext cx="10214484" cy="7487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88758" y="1825625"/>
            <a:ext cx="1021448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C93584-EAB6-4880-A597-387756282434}" type="datetime1">
              <a:rPr lang="en-US" smtClean="0"/>
              <a:t>7/25/2023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presentationstemplate.com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C56289-2E4F-41AB-AC96-A58CF64457E5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45CCC4D-B10D-48BB-BCE0-F30D11B4171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11" t="12973" r="13878" b="12973"/>
          <a:stretch/>
        </p:blipFill>
        <p:spPr>
          <a:xfrm>
            <a:off x="327416" y="555174"/>
            <a:ext cx="661342" cy="731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9249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2" r:id="rId12"/>
    <p:sldLayoutId id="2147483663" r:id="rId13"/>
    <p:sldLayoutId id="2147483664" r:id="rId14"/>
    <p:sldLayoutId id="2147483665" r:id="rId15"/>
    <p:sldLayoutId id="2147483669" r:id="rId16"/>
    <p:sldLayoutId id="2147483671" r:id="rId17"/>
    <p:sldLayoutId id="2147483672" r:id="rId18"/>
    <p:sldLayoutId id="2147483674" r:id="rId19"/>
  </p:sldLayoutIdLst>
  <p:hf hd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8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1.xml"/><Relationship Id="rId6" Type="http://schemas.microsoft.com/office/2007/relationships/hdphoto" Target="../media/hdphoto2.wdp"/><Relationship Id="rId5" Type="http://schemas.openxmlformats.org/officeDocument/2006/relationships/image" Target="../media/image7.png"/><Relationship Id="rId4" Type="http://schemas.microsoft.com/office/2007/relationships/hdphoto" Target="../media/hdphoto1.wdp"/><Relationship Id="rId9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1164" y="2992583"/>
            <a:ext cx="9144000" cy="908714"/>
          </a:xfrm>
        </p:spPr>
        <p:txBody>
          <a:bodyPr>
            <a:normAutofit/>
          </a:bodyPr>
          <a:lstStyle/>
          <a:p>
            <a:pPr algn="l"/>
            <a:r>
              <a:rPr lang="en-US" sz="4400" dirty="0" err="1"/>
              <a:t>AirBed&amp;Breakfast</a:t>
            </a:r>
            <a:endParaRPr lang="en-US" sz="4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1164" y="3901297"/>
            <a:ext cx="5375563" cy="487824"/>
          </a:xfrm>
        </p:spPr>
        <p:txBody>
          <a:bodyPr>
            <a:normAutofit/>
          </a:bodyPr>
          <a:lstStyle/>
          <a:p>
            <a:pPr algn="l"/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Book Rooms With Locals, Rather than Hotels.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11F00B-9F63-4EE7-BDEB-D37C9DA3E8A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11" t="12973" r="13878" b="12973"/>
          <a:stretch/>
        </p:blipFill>
        <p:spPr>
          <a:xfrm>
            <a:off x="750917" y="1675264"/>
            <a:ext cx="1191360" cy="1317319"/>
          </a:xfrm>
          <a:prstGeom prst="rect">
            <a:avLst/>
          </a:prstGeom>
        </p:spPr>
      </p:pic>
      <p:pic>
        <p:nvPicPr>
          <p:cNvPr id="6" name="Picture Placeholder 19">
            <a:extLst>
              <a:ext uri="{FF2B5EF4-FFF2-40B4-BE49-F238E27FC236}">
                <a16:creationId xmlns:a16="http://schemas.microsoft.com/office/drawing/2014/main" id="{EB5FD75A-99CB-4697-A33C-556EFF27328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75" r="41343"/>
          <a:stretch/>
        </p:blipFill>
        <p:spPr>
          <a:xfrm>
            <a:off x="6799811" y="0"/>
            <a:ext cx="5392190" cy="6858000"/>
          </a:xfrm>
          <a:prstGeom prst="rect">
            <a:avLst/>
          </a:prstGeom>
        </p:spPr>
      </p:pic>
      <p:sp>
        <p:nvSpPr>
          <p:cNvPr id="4" name="Subtitle 2">
            <a:extLst>
              <a:ext uri="{FF2B5EF4-FFF2-40B4-BE49-F238E27FC236}">
                <a16:creationId xmlns:a16="http://schemas.microsoft.com/office/drawing/2014/main" id="{BC7D6B5D-34D4-71F9-0F1C-D4053DD1077B}"/>
              </a:ext>
            </a:extLst>
          </p:cNvPr>
          <p:cNvSpPr txBox="1">
            <a:spLocks/>
          </p:cNvSpPr>
          <p:nvPr/>
        </p:nvSpPr>
        <p:spPr>
          <a:xfrm>
            <a:off x="3699165" y="6075511"/>
            <a:ext cx="3103417" cy="70643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Shivani Rawat – 110103170</a:t>
            </a:r>
          </a:p>
          <a:p>
            <a:pPr algn="l"/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Nisha Verma - 110110492</a:t>
            </a:r>
          </a:p>
        </p:txBody>
      </p:sp>
    </p:spTree>
    <p:extLst>
      <p:ext uri="{BB962C8B-B14F-4D97-AF65-F5344CB8AC3E}">
        <p14:creationId xmlns:p14="http://schemas.microsoft.com/office/powerpoint/2010/main" val="12543641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Picture Placeholder 1034">
            <a:extLst>
              <a:ext uri="{FF2B5EF4-FFF2-40B4-BE49-F238E27FC236}">
                <a16:creationId xmlns:a16="http://schemas.microsoft.com/office/drawing/2014/main" id="{20800BB6-7CEC-44CB-9B1A-835917C998B3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13" b="16713"/>
          <a:stretch/>
        </p:blipFill>
        <p:spPr/>
      </p:pic>
      <p:pic>
        <p:nvPicPr>
          <p:cNvPr id="85" name="Picture Placeholder 1036">
            <a:extLst>
              <a:ext uri="{FF2B5EF4-FFF2-40B4-BE49-F238E27FC236}">
                <a16:creationId xmlns:a16="http://schemas.microsoft.com/office/drawing/2014/main" id="{1C2B033C-1397-4EBD-A45C-C93399003B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67" b="16667"/>
          <a:stretch/>
        </p:blipFill>
        <p:spPr/>
      </p:pic>
      <p:pic>
        <p:nvPicPr>
          <p:cNvPr id="91" name="Picture Placeholder 1032">
            <a:extLst>
              <a:ext uri="{FF2B5EF4-FFF2-40B4-BE49-F238E27FC236}">
                <a16:creationId xmlns:a16="http://schemas.microsoft.com/office/drawing/2014/main" id="{5A14BCC3-3011-45A7-B43B-E8D4B8F8E394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79" r="16579"/>
          <a:stretch/>
        </p:blipFill>
        <p:spPr/>
      </p:pic>
      <p:pic>
        <p:nvPicPr>
          <p:cNvPr id="1047" name="Picture Placeholder 1046">
            <a:extLst>
              <a:ext uri="{FF2B5EF4-FFF2-40B4-BE49-F238E27FC236}">
                <a16:creationId xmlns:a16="http://schemas.microsoft.com/office/drawing/2014/main" id="{F37058D6-EF6F-4A73-B713-91D3897B2BB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12" r="26712"/>
          <a:stretch>
            <a:fillRect/>
          </a:stretch>
        </p:blipFill>
        <p:spPr/>
      </p:pic>
      <p:sp>
        <p:nvSpPr>
          <p:cNvPr id="25" name="Title 2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Conclusion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7A6990F-A3B2-4C62-A7EF-103899C34812}"/>
              </a:ext>
            </a:extLst>
          </p:cNvPr>
          <p:cNvSpPr/>
          <p:nvPr/>
        </p:nvSpPr>
        <p:spPr>
          <a:xfrm>
            <a:off x="920918" y="2334440"/>
            <a:ext cx="3306477" cy="3477340"/>
          </a:xfrm>
          <a:prstGeom prst="roundRect">
            <a:avLst>
              <a:gd name="adj" fmla="val 2693"/>
            </a:avLst>
          </a:prstGeom>
          <a:solidFill>
            <a:schemeClr val="bg1"/>
          </a:solidFill>
          <a:ln>
            <a:noFill/>
          </a:ln>
          <a:effectLst>
            <a:outerShdw blurRad="1270000" dist="635000" dir="5400000" sx="90000" sy="90000" algn="t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640CEAF-7DF1-46BA-B4B4-F0782EC17340}"/>
              </a:ext>
            </a:extLst>
          </p:cNvPr>
          <p:cNvSpPr txBox="1"/>
          <p:nvPr/>
        </p:nvSpPr>
        <p:spPr>
          <a:xfrm>
            <a:off x="1063936" y="2797648"/>
            <a:ext cx="314135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b="1" i="0" dirty="0">
                <a:effectLst/>
                <a:latin typeface="Söhne"/>
              </a:rPr>
              <a:t>Streamlined Decision-Making</a:t>
            </a:r>
          </a:p>
          <a:p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Customers can save time and make informed decisions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BE941D68-765B-44AF-A7A0-A162397D2480}"/>
              </a:ext>
            </a:extLst>
          </p:cNvPr>
          <p:cNvSpPr/>
          <p:nvPr/>
        </p:nvSpPr>
        <p:spPr>
          <a:xfrm>
            <a:off x="4442762" y="2334440"/>
            <a:ext cx="3306477" cy="3477340"/>
          </a:xfrm>
          <a:prstGeom prst="roundRect">
            <a:avLst>
              <a:gd name="adj" fmla="val 2693"/>
            </a:avLst>
          </a:prstGeom>
          <a:solidFill>
            <a:schemeClr val="bg1"/>
          </a:solidFill>
          <a:ln>
            <a:noFill/>
          </a:ln>
          <a:effectLst>
            <a:outerShdw blurRad="1270000" dist="635000" dir="5400000" sx="90000" sy="90000" algn="t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3DC3858-3B5F-4D13-AAC5-11F0F1603072}"/>
              </a:ext>
            </a:extLst>
          </p:cNvPr>
          <p:cNvSpPr txBox="1"/>
          <p:nvPr/>
        </p:nvSpPr>
        <p:spPr>
          <a:xfrm>
            <a:off x="4607889" y="2664780"/>
            <a:ext cx="293199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b="1" i="0" dirty="0">
                <a:effectLst/>
                <a:latin typeface="Söhne"/>
              </a:rPr>
              <a:t>Transparency and Trust</a:t>
            </a:r>
            <a:endParaRPr lang="en-CA" sz="2800" dirty="0">
              <a:solidFill>
                <a:srgbClr val="374151"/>
              </a:solidFill>
              <a:latin typeface="Söhne"/>
            </a:endParaRPr>
          </a:p>
          <a:p>
            <a:r>
              <a:rPr lang="en-US" sz="2800" b="0" i="0" dirty="0">
                <a:solidFill>
                  <a:srgbClr val="374151"/>
                </a:solidFill>
                <a:effectLst/>
                <a:latin typeface="Söhne"/>
              </a:rPr>
              <a:t>This transparency helps build trust among users and increases loyalty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15BAF6E4-C279-47D8-98EA-7DB7B79D7BE3}"/>
              </a:ext>
            </a:extLst>
          </p:cNvPr>
          <p:cNvSpPr/>
          <p:nvPr/>
        </p:nvSpPr>
        <p:spPr>
          <a:xfrm>
            <a:off x="7964605" y="2334440"/>
            <a:ext cx="3306477" cy="3477340"/>
          </a:xfrm>
          <a:prstGeom prst="roundRect">
            <a:avLst>
              <a:gd name="adj" fmla="val 2693"/>
            </a:avLst>
          </a:prstGeom>
          <a:solidFill>
            <a:schemeClr val="bg1"/>
          </a:solidFill>
          <a:ln>
            <a:noFill/>
          </a:ln>
          <a:effectLst>
            <a:outerShdw blurRad="1270000" dist="635000" dir="5400000" sx="90000" sy="90000" algn="t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9197ED31-72A7-49DD-A0CF-771744787374}"/>
              </a:ext>
            </a:extLst>
          </p:cNvPr>
          <p:cNvSpPr txBox="1"/>
          <p:nvPr/>
        </p:nvSpPr>
        <p:spPr>
          <a:xfrm>
            <a:off x="8173955" y="2664780"/>
            <a:ext cx="293199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b="1" dirty="0"/>
              <a:t>Website Retention</a:t>
            </a:r>
            <a:r>
              <a:rPr lang="en-CA" sz="2800" b="1" i="0" dirty="0">
                <a:effectLst/>
              </a:rPr>
              <a:t> </a:t>
            </a: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Reduce bounce time and increase visit duration of the website Airbnb.com </a:t>
            </a:r>
          </a:p>
        </p:txBody>
      </p:sp>
    </p:spTree>
    <p:extLst>
      <p:ext uri="{BB962C8B-B14F-4D97-AF65-F5344CB8AC3E}">
        <p14:creationId xmlns:p14="http://schemas.microsoft.com/office/powerpoint/2010/main" val="18910138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31740" y="3054610"/>
            <a:ext cx="10214484" cy="748780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41689422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Placeholder 3">
            <a:extLst>
              <a:ext uri="{FF2B5EF4-FFF2-40B4-BE49-F238E27FC236}">
                <a16:creationId xmlns:a16="http://schemas.microsoft.com/office/drawing/2014/main" id="{BEB5D5A2-75E8-42CE-A04A-72B9CBD5982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/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A9E083C1-7C83-4F67-BE1D-548B82D96DD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irbnb Cereal Light"/>
              <a:ea typeface="+mn-ea"/>
              <a:cs typeface="+mn-cs"/>
            </a:endParaRPr>
          </a:p>
        </p:txBody>
      </p:sp>
      <p:sp>
        <p:nvSpPr>
          <p:cNvPr id="36" name="Title 3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Problem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77311713-3B68-4682-95A8-44CEA3DDCB20}"/>
              </a:ext>
            </a:extLst>
          </p:cNvPr>
          <p:cNvSpPr/>
          <p:nvPr/>
        </p:nvSpPr>
        <p:spPr>
          <a:xfrm>
            <a:off x="8032888" y="2179959"/>
            <a:ext cx="2189635" cy="1817779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>
            <a:outerShdw blurRad="558800" dist="177800" dir="5400000" algn="t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irbnb Cereal Light"/>
              <a:ea typeface="+mn-ea"/>
              <a:cs typeface="+mn-cs"/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66169ABB-2F33-4002-80E7-71193FACB20B}"/>
              </a:ext>
            </a:extLst>
          </p:cNvPr>
          <p:cNvGrpSpPr/>
          <p:nvPr/>
        </p:nvGrpSpPr>
        <p:grpSpPr>
          <a:xfrm>
            <a:off x="8268294" y="4542485"/>
            <a:ext cx="2946918" cy="836029"/>
            <a:chOff x="1038681" y="4016101"/>
            <a:chExt cx="2946918" cy="836029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24A3210-43B5-4DD4-8A99-5442B572A9F1}"/>
                </a:ext>
              </a:extLst>
            </p:cNvPr>
            <p:cNvSpPr/>
            <p:nvPr/>
          </p:nvSpPr>
          <p:spPr>
            <a:xfrm>
              <a:off x="1038681" y="4484081"/>
              <a:ext cx="2946918" cy="36804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irbnb Cereal Light"/>
                  <a:ea typeface="+mn-ea"/>
                  <a:cs typeface="+mn-cs"/>
                </a:rPr>
                <a:t>High bounce rate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4F0A8498-7F24-4E76-811F-0F5701BCE077}"/>
                </a:ext>
              </a:extLst>
            </p:cNvPr>
            <p:cNvSpPr/>
            <p:nvPr/>
          </p:nvSpPr>
          <p:spPr>
            <a:xfrm>
              <a:off x="1038681" y="4016101"/>
              <a:ext cx="178741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irbnb Cereal Light"/>
                  <a:ea typeface="+mn-ea"/>
                  <a:cs typeface="+mn-cs"/>
                </a:rPr>
                <a:t>Bounce Rate</a:t>
              </a: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EC466F6F-5C94-4197-BD53-F28BB3E4BE7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3191" y="2823832"/>
            <a:ext cx="667254" cy="667254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7E5E16A-0D31-4900-A188-4D8C5D964470}"/>
              </a:ext>
            </a:extLst>
          </p:cNvPr>
          <p:cNvSpPr/>
          <p:nvPr/>
        </p:nvSpPr>
        <p:spPr>
          <a:xfrm>
            <a:off x="748764" y="2165342"/>
            <a:ext cx="1864391" cy="1832396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>
            <a:outerShdw blurRad="558800" dist="177800" dir="5400000" algn="t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irbnb Cereal Light"/>
              <a:ea typeface="+mn-ea"/>
              <a:cs typeface="+mn-cs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7A617A8-E8B3-41D6-A4AC-E1D3BDF3F5FB}"/>
              </a:ext>
            </a:extLst>
          </p:cNvPr>
          <p:cNvGrpSpPr/>
          <p:nvPr/>
        </p:nvGrpSpPr>
        <p:grpSpPr>
          <a:xfrm>
            <a:off x="911672" y="4542485"/>
            <a:ext cx="2946918" cy="1131495"/>
            <a:chOff x="1038681" y="4016101"/>
            <a:chExt cx="2946918" cy="1131495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16661CB-EBB5-4397-ABD3-2360A7A92409}"/>
                </a:ext>
              </a:extLst>
            </p:cNvPr>
            <p:cNvSpPr/>
            <p:nvPr/>
          </p:nvSpPr>
          <p:spPr>
            <a:xfrm>
              <a:off x="1038681" y="4484081"/>
              <a:ext cx="2946918" cy="6635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irbnb Cereal Light"/>
                  <a:ea typeface="+mn-ea"/>
                  <a:cs typeface="+mn-cs"/>
                </a:rPr>
                <a:t>Challenge of guest to navigate through numerous host listings 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C915F2D-5F67-4869-BD70-401E12951A06}"/>
                </a:ext>
              </a:extLst>
            </p:cNvPr>
            <p:cNvSpPr/>
            <p:nvPr/>
          </p:nvSpPr>
          <p:spPr>
            <a:xfrm>
              <a:off x="1038681" y="4016101"/>
              <a:ext cx="288726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irbnb Cereal Light"/>
                  <a:ea typeface="+mn-ea"/>
                  <a:cs typeface="+mn-cs"/>
                </a:rPr>
                <a:t>Customer Experience</a:t>
              </a: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22B21AC0-1800-488C-866F-7C7E9D5FA8B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5000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2115" y="2823832"/>
            <a:ext cx="666392" cy="666392"/>
          </a:xfrm>
          <a:prstGeom prst="rect">
            <a:avLst/>
          </a:prstGeom>
        </p:spPr>
      </p:pic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6AC72F08-D6B7-4E11-9955-8C276A43341A}"/>
              </a:ext>
            </a:extLst>
          </p:cNvPr>
          <p:cNvSpPr/>
          <p:nvPr/>
        </p:nvSpPr>
        <p:spPr>
          <a:xfrm>
            <a:off x="4387135" y="2179959"/>
            <a:ext cx="2017775" cy="1817779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>
            <a:outerShdw blurRad="558800" dist="177800" dir="5400000" algn="t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irbnb Cereal Light"/>
              <a:ea typeface="+mn-ea"/>
              <a:cs typeface="+mn-cs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D1960FF-CE7A-44F3-9FF5-C1808312EC56}"/>
              </a:ext>
            </a:extLst>
          </p:cNvPr>
          <p:cNvGrpSpPr/>
          <p:nvPr/>
        </p:nvGrpSpPr>
        <p:grpSpPr>
          <a:xfrm>
            <a:off x="4622541" y="4542485"/>
            <a:ext cx="2946918" cy="1131495"/>
            <a:chOff x="1038681" y="4016101"/>
            <a:chExt cx="2946918" cy="1131495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AF9A7B6B-2173-48EB-B059-0D6AEC6461E3}"/>
                </a:ext>
              </a:extLst>
            </p:cNvPr>
            <p:cNvSpPr/>
            <p:nvPr/>
          </p:nvSpPr>
          <p:spPr>
            <a:xfrm>
              <a:off x="1038681" y="4484081"/>
              <a:ext cx="2946918" cy="6635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irbnb Cereal Light"/>
                  <a:ea typeface="+mn-ea"/>
                  <a:cs typeface="+mn-cs"/>
                </a:rPr>
                <a:t>Impacting guest satisfaction and repeat booking 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EB63EAA4-54D7-4AE3-9DA1-5E3D7A36DC01}"/>
                </a:ext>
              </a:extLst>
            </p:cNvPr>
            <p:cNvSpPr/>
            <p:nvPr/>
          </p:nvSpPr>
          <p:spPr>
            <a:xfrm>
              <a:off x="1038681" y="4016101"/>
              <a:ext cx="1099916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irbnb Cereal Light"/>
                  <a:ea typeface="+mn-ea"/>
                  <a:cs typeface="+mn-cs"/>
                </a:rPr>
                <a:t>Loyalty</a:t>
              </a:r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8429E828-0DE0-4349-840D-22E2E480A4A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3273" y="2716052"/>
            <a:ext cx="755584" cy="755583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6297957F-F53F-4309-90AE-29600A2870DB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11" t="12973" r="13878" b="12973"/>
          <a:stretch/>
        </p:blipFill>
        <p:spPr>
          <a:xfrm>
            <a:off x="327416" y="530235"/>
            <a:ext cx="661342" cy="731264"/>
          </a:xfrm>
          <a:prstGeom prst="rect">
            <a:avLst/>
          </a:prstGeom>
        </p:spPr>
      </p:pic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5B4E33F9-7B81-44A9-BA3F-9CDD0CCBA21A}"/>
              </a:ext>
            </a:extLst>
          </p:cNvPr>
          <p:cNvSpPr/>
          <p:nvPr/>
        </p:nvSpPr>
        <p:spPr>
          <a:xfrm>
            <a:off x="0" y="2278436"/>
            <a:ext cx="2149725" cy="4299446"/>
          </a:xfrm>
          <a:custGeom>
            <a:avLst/>
            <a:gdLst>
              <a:gd name="connsiteX0" fmla="*/ 1 w 2149725"/>
              <a:gd name="connsiteY0" fmla="*/ 458730 h 4299446"/>
              <a:gd name="connsiteX1" fmla="*/ 1 w 2149725"/>
              <a:gd name="connsiteY1" fmla="*/ 3840716 h 4299446"/>
              <a:gd name="connsiteX2" fmla="*/ 1690994 w 2149725"/>
              <a:gd name="connsiteY2" fmla="*/ 2149723 h 4299446"/>
              <a:gd name="connsiteX3" fmla="*/ 1 w 2149725"/>
              <a:gd name="connsiteY3" fmla="*/ 458730 h 4299446"/>
              <a:gd name="connsiteX4" fmla="*/ 0 w 2149725"/>
              <a:gd name="connsiteY4" fmla="*/ 0 h 4299446"/>
              <a:gd name="connsiteX5" fmla="*/ 1 w 2149725"/>
              <a:gd name="connsiteY5" fmla="*/ 0 h 4299446"/>
              <a:gd name="connsiteX6" fmla="*/ 2149725 w 2149725"/>
              <a:gd name="connsiteY6" fmla="*/ 2149723 h 4299446"/>
              <a:gd name="connsiteX7" fmla="*/ 1 w 2149725"/>
              <a:gd name="connsiteY7" fmla="*/ 4299446 h 4299446"/>
              <a:gd name="connsiteX8" fmla="*/ 0 w 2149725"/>
              <a:gd name="connsiteY8" fmla="*/ 4299446 h 4299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49725" h="4299446">
                <a:moveTo>
                  <a:pt x="1" y="458730"/>
                </a:moveTo>
                <a:lnTo>
                  <a:pt x="1" y="3840716"/>
                </a:lnTo>
                <a:cubicBezTo>
                  <a:pt x="933911" y="3840716"/>
                  <a:pt x="1690994" y="3083633"/>
                  <a:pt x="1690994" y="2149723"/>
                </a:cubicBezTo>
                <a:cubicBezTo>
                  <a:pt x="1690994" y="1215813"/>
                  <a:pt x="933911" y="458730"/>
                  <a:pt x="1" y="458730"/>
                </a:cubicBezTo>
                <a:close/>
                <a:moveTo>
                  <a:pt x="0" y="0"/>
                </a:moveTo>
                <a:lnTo>
                  <a:pt x="1" y="0"/>
                </a:lnTo>
                <a:cubicBezTo>
                  <a:pt x="1187261" y="0"/>
                  <a:pt x="2149725" y="962464"/>
                  <a:pt x="2149725" y="2149723"/>
                </a:cubicBezTo>
                <a:cubicBezTo>
                  <a:pt x="2149725" y="3336982"/>
                  <a:pt x="1187261" y="4299446"/>
                  <a:pt x="1" y="4299446"/>
                </a:cubicBezTo>
                <a:lnTo>
                  <a:pt x="0" y="4299446"/>
                </a:lnTo>
                <a:close/>
              </a:path>
            </a:pathLst>
          </a:custGeom>
          <a:solidFill>
            <a:schemeClr val="bg1">
              <a:lumMod val="95000"/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irbnb Cereal Light"/>
              <a:ea typeface="+mn-ea"/>
              <a:cs typeface="+mn-cs"/>
            </a:endParaRPr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B767D7FC-9EB3-409F-A260-E0AC7A7E93FB}"/>
              </a:ext>
            </a:extLst>
          </p:cNvPr>
          <p:cNvSpPr/>
          <p:nvPr/>
        </p:nvSpPr>
        <p:spPr>
          <a:xfrm>
            <a:off x="10042276" y="0"/>
            <a:ext cx="2149724" cy="3233904"/>
          </a:xfrm>
          <a:custGeom>
            <a:avLst/>
            <a:gdLst>
              <a:gd name="connsiteX0" fmla="*/ 295604 w 2149724"/>
              <a:gd name="connsiteY0" fmla="*/ 0 h 3233904"/>
              <a:gd name="connsiteX1" fmla="*/ 852643 w 2149724"/>
              <a:gd name="connsiteY1" fmla="*/ 0 h 3233904"/>
              <a:gd name="connsiteX2" fmla="*/ 844870 w 2149724"/>
              <a:gd name="connsiteY2" fmla="*/ 8552 h 3233904"/>
              <a:gd name="connsiteX3" fmla="*/ 458730 w 2149724"/>
              <a:gd name="connsiteY3" fmla="*/ 1084181 h 3233904"/>
              <a:gd name="connsiteX4" fmla="*/ 2149723 w 2149724"/>
              <a:gd name="connsiteY4" fmla="*/ 2775174 h 3233904"/>
              <a:gd name="connsiteX5" fmla="*/ 2149724 w 2149724"/>
              <a:gd name="connsiteY5" fmla="*/ 2775174 h 3233904"/>
              <a:gd name="connsiteX6" fmla="*/ 2149724 w 2149724"/>
              <a:gd name="connsiteY6" fmla="*/ 3233904 h 3233904"/>
              <a:gd name="connsiteX7" fmla="*/ 0 w 2149724"/>
              <a:gd name="connsiteY7" fmla="*/ 1084181 h 3233904"/>
              <a:gd name="connsiteX8" fmla="*/ 259460 w 2149724"/>
              <a:gd name="connsiteY8" fmla="*/ 59495 h 3233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49724" h="3233904">
                <a:moveTo>
                  <a:pt x="295604" y="0"/>
                </a:moveTo>
                <a:lnTo>
                  <a:pt x="852643" y="0"/>
                </a:lnTo>
                <a:lnTo>
                  <a:pt x="844870" y="8552"/>
                </a:lnTo>
                <a:cubicBezTo>
                  <a:pt x="603640" y="300856"/>
                  <a:pt x="458730" y="675595"/>
                  <a:pt x="458730" y="1084181"/>
                </a:cubicBezTo>
                <a:cubicBezTo>
                  <a:pt x="458730" y="2018091"/>
                  <a:pt x="1215813" y="2775174"/>
                  <a:pt x="2149723" y="2775174"/>
                </a:cubicBezTo>
                <a:lnTo>
                  <a:pt x="2149724" y="2775174"/>
                </a:lnTo>
                <a:lnTo>
                  <a:pt x="2149724" y="3233904"/>
                </a:lnTo>
                <a:cubicBezTo>
                  <a:pt x="962464" y="3233904"/>
                  <a:pt x="0" y="2271440"/>
                  <a:pt x="0" y="1084181"/>
                </a:cubicBezTo>
                <a:cubicBezTo>
                  <a:pt x="0" y="713163"/>
                  <a:pt x="93991" y="364097"/>
                  <a:pt x="259460" y="59495"/>
                </a:cubicBezTo>
                <a:close/>
              </a:path>
            </a:pathLst>
          </a:custGeom>
          <a:solidFill>
            <a:schemeClr val="bg1">
              <a:lumMod val="95000"/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irbnb Cereal Light"/>
              <a:ea typeface="+mn-ea"/>
              <a:cs typeface="+mn-cs"/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075A0FA-F37E-4AB1-A788-6FBE35C88B33}"/>
              </a:ext>
            </a:extLst>
          </p:cNvPr>
          <p:cNvCxnSpPr/>
          <p:nvPr/>
        </p:nvCxnSpPr>
        <p:spPr>
          <a:xfrm>
            <a:off x="8032035" y="4012357"/>
            <a:ext cx="3417730" cy="0"/>
          </a:xfrm>
          <a:prstGeom prst="line">
            <a:avLst/>
          </a:prstGeom>
          <a:ln w="76200"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AFD3650-D21C-49FA-81E4-66A5F18A901C}"/>
              </a:ext>
            </a:extLst>
          </p:cNvPr>
          <p:cNvCxnSpPr/>
          <p:nvPr/>
        </p:nvCxnSpPr>
        <p:spPr>
          <a:xfrm>
            <a:off x="740528" y="4012357"/>
            <a:ext cx="3417730" cy="0"/>
          </a:xfrm>
          <a:prstGeom prst="line">
            <a:avLst/>
          </a:prstGeom>
          <a:ln w="76200"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4C21FC7-6C58-4202-8273-BBDB999D2852}"/>
              </a:ext>
            </a:extLst>
          </p:cNvPr>
          <p:cNvCxnSpPr/>
          <p:nvPr/>
        </p:nvCxnSpPr>
        <p:spPr>
          <a:xfrm>
            <a:off x="4386282" y="4012357"/>
            <a:ext cx="3417730" cy="0"/>
          </a:xfrm>
          <a:prstGeom prst="line">
            <a:avLst/>
          </a:prstGeom>
          <a:ln w="76200"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22794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Market Share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2BC9244-9CBD-4FAE-B99B-62F61DDB56C1}"/>
              </a:ext>
            </a:extLst>
          </p:cNvPr>
          <p:cNvGrpSpPr/>
          <p:nvPr/>
        </p:nvGrpSpPr>
        <p:grpSpPr>
          <a:xfrm>
            <a:off x="4898571" y="4009961"/>
            <a:ext cx="3354322" cy="661721"/>
            <a:chOff x="4101610" y="4093624"/>
            <a:chExt cx="3674083" cy="661721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F8FE1A9-32D2-42BB-9CC2-D009D639B2D5}"/>
                </a:ext>
              </a:extLst>
            </p:cNvPr>
            <p:cNvSpPr/>
            <p:nvPr/>
          </p:nvSpPr>
          <p:spPr>
            <a:xfrm>
              <a:off x="4889316" y="4093624"/>
              <a:ext cx="138358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Bounce Rate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660E56C-7A13-47BE-BF7A-0126824EC1C2}"/>
                </a:ext>
              </a:extLst>
            </p:cNvPr>
            <p:cNvSpPr/>
            <p:nvPr/>
          </p:nvSpPr>
          <p:spPr>
            <a:xfrm>
              <a:off x="4101610" y="4447568"/>
              <a:ext cx="3674083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2">
                      <a:lumMod val="50000"/>
                    </a:schemeClr>
                  </a:solidFill>
                </a:rPr>
                <a:t>Visitors leave webpage without taking an action</a:t>
              </a:r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A7CA1CD4-430F-43DC-A2CA-0CA832A3BE31}"/>
              </a:ext>
            </a:extLst>
          </p:cNvPr>
          <p:cNvSpPr/>
          <p:nvPr/>
        </p:nvSpPr>
        <p:spPr>
          <a:xfrm>
            <a:off x="411384" y="3117409"/>
            <a:ext cx="4168129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6000" b="1" dirty="0">
                <a:solidFill>
                  <a:schemeClr val="accent1"/>
                </a:solidFill>
                <a:latin typeface="+mj-lt"/>
              </a:rPr>
              <a:t>100+ Million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40A629E-3C1F-4188-85F7-9270193BF2B5}"/>
              </a:ext>
            </a:extLst>
          </p:cNvPr>
          <p:cNvGrpSpPr/>
          <p:nvPr/>
        </p:nvGrpSpPr>
        <p:grpSpPr>
          <a:xfrm>
            <a:off x="1487408" y="4086906"/>
            <a:ext cx="2093779" cy="707887"/>
            <a:chOff x="4891765" y="4139791"/>
            <a:chExt cx="2093779" cy="707887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A979167-1B95-46DD-967B-950D522EBABD}"/>
                </a:ext>
              </a:extLst>
            </p:cNvPr>
            <p:cNvSpPr/>
            <p:nvPr/>
          </p:nvSpPr>
          <p:spPr>
            <a:xfrm>
              <a:off x="4891765" y="4139791"/>
              <a:ext cx="209377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Trips Booked Online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14A8D20-E81A-4D80-B4FB-F5704C81259E}"/>
                </a:ext>
              </a:extLst>
            </p:cNvPr>
            <p:cNvSpPr/>
            <p:nvPr/>
          </p:nvSpPr>
          <p:spPr>
            <a:xfrm>
              <a:off x="5455443" y="4539901"/>
              <a:ext cx="966419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2">
                      <a:lumMod val="50000"/>
                    </a:schemeClr>
                  </a:solidFill>
                </a:rPr>
                <a:t>Total Visits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83BF63F0-012C-4CEA-96F8-BF027F3E250E}"/>
              </a:ext>
            </a:extLst>
          </p:cNvPr>
          <p:cNvGrpSpPr/>
          <p:nvPr/>
        </p:nvGrpSpPr>
        <p:grpSpPr>
          <a:xfrm>
            <a:off x="8600695" y="3979184"/>
            <a:ext cx="2319802" cy="646331"/>
            <a:chOff x="4778755" y="2914997"/>
            <a:chExt cx="2319802" cy="64633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0BF4C18-BB47-401A-943C-18CF30F75953}"/>
                </a:ext>
              </a:extLst>
            </p:cNvPr>
            <p:cNvSpPr/>
            <p:nvPr/>
          </p:nvSpPr>
          <p:spPr>
            <a:xfrm>
              <a:off x="4778755" y="2914997"/>
              <a:ext cx="231980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Average Visit Duration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BB2DBB6-5D8E-4C2C-983F-05D864F4E1D7}"/>
                </a:ext>
              </a:extLst>
            </p:cNvPr>
            <p:cNvSpPr/>
            <p:nvPr/>
          </p:nvSpPr>
          <p:spPr>
            <a:xfrm>
              <a:off x="5846286" y="3253551"/>
              <a:ext cx="18473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endParaRPr lang="en-US" sz="14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sp>
        <p:nvSpPr>
          <p:cNvPr id="24" name="Rectangle 23"/>
          <p:cNvSpPr/>
          <p:nvPr/>
        </p:nvSpPr>
        <p:spPr>
          <a:xfrm>
            <a:off x="5461008" y="3363630"/>
            <a:ext cx="168507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600" b="1" dirty="0">
                <a:solidFill>
                  <a:schemeClr val="accent1"/>
                </a:solidFill>
              </a:rPr>
              <a:t>31.12 %</a:t>
            </a: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4308" y="2058366"/>
            <a:ext cx="1122282" cy="112228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8816695" y="3477064"/>
            <a:ext cx="188779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chemeClr val="accent1"/>
                </a:solidFill>
              </a:rPr>
              <a:t>00:08:10</a:t>
            </a:r>
            <a:endParaRPr lang="en-US" sz="2400" dirty="0">
              <a:solidFill>
                <a:schemeClr val="accent1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984226" y="2522860"/>
            <a:ext cx="594549" cy="59454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45CCC4D-B10D-48BB-BCE0-F30D11B4171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11" t="12973" r="13878" b="12973"/>
          <a:stretch/>
        </p:blipFill>
        <p:spPr>
          <a:xfrm>
            <a:off x="9506412" y="2592191"/>
            <a:ext cx="508360" cy="562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9981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Top Corners Rounded 2">
            <a:extLst>
              <a:ext uri="{FF2B5EF4-FFF2-40B4-BE49-F238E27FC236}">
                <a16:creationId xmlns:a16="http://schemas.microsoft.com/office/drawing/2014/main" id="{9C730EC9-1EDD-42D6-A92C-F9923B45D3F0}"/>
              </a:ext>
            </a:extLst>
          </p:cNvPr>
          <p:cNvSpPr/>
          <p:nvPr/>
        </p:nvSpPr>
        <p:spPr>
          <a:xfrm rot="5400000">
            <a:off x="1285548" y="133010"/>
            <a:ext cx="4020889" cy="6591985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71576EEE-078C-4672-9934-819CCC559B34}"/>
              </a:ext>
            </a:extLst>
          </p:cNvPr>
          <p:cNvGrpSpPr/>
          <p:nvPr/>
        </p:nvGrpSpPr>
        <p:grpSpPr>
          <a:xfrm>
            <a:off x="3435054" y="855406"/>
            <a:ext cx="8444316" cy="5147187"/>
            <a:chOff x="3161708" y="855406"/>
            <a:chExt cx="8444316" cy="5147187"/>
          </a:xfrm>
        </p:grpSpPr>
        <p:sp>
          <p:nvSpPr>
            <p:cNvPr id="2" name="Arc 1">
              <a:extLst>
                <a:ext uri="{FF2B5EF4-FFF2-40B4-BE49-F238E27FC236}">
                  <a16:creationId xmlns:a16="http://schemas.microsoft.com/office/drawing/2014/main" id="{D0DD1489-4064-47B9-89AC-3B8A4753C10A}"/>
                </a:ext>
              </a:extLst>
            </p:cNvPr>
            <p:cNvSpPr/>
            <p:nvPr/>
          </p:nvSpPr>
          <p:spPr>
            <a:xfrm>
              <a:off x="3161708" y="855406"/>
              <a:ext cx="5146369" cy="5147187"/>
            </a:xfrm>
            <a:prstGeom prst="arc">
              <a:avLst>
                <a:gd name="adj1" fmla="val 19053897"/>
                <a:gd name="adj2" fmla="val 2288551"/>
              </a:avLst>
            </a:prstGeom>
            <a:ln w="47625">
              <a:gradFill>
                <a:gsLst>
                  <a:gs pos="53100">
                    <a:schemeClr val="bg1">
                      <a:lumMod val="85000"/>
                    </a:schemeClr>
                  </a:gs>
                  <a:gs pos="0">
                    <a:schemeClr val="bg1">
                      <a:lumMod val="85000"/>
                      <a:alpha val="30000"/>
                    </a:schemeClr>
                  </a:gs>
                  <a:gs pos="100000">
                    <a:schemeClr val="bg1">
                      <a:lumMod val="85000"/>
                      <a:alpha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E38F3BD0-6B31-4478-AB9E-E9488104076C}"/>
                </a:ext>
              </a:extLst>
            </p:cNvPr>
            <p:cNvSpPr/>
            <p:nvPr/>
          </p:nvSpPr>
          <p:spPr>
            <a:xfrm rot="16200000">
              <a:off x="7831043" y="2002986"/>
              <a:ext cx="281576" cy="28157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latin typeface="Beirut" charset="-78"/>
                <a:ea typeface="Beirut" charset="-78"/>
                <a:cs typeface="Beirut" charset="-78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35C4DE47-E108-4D96-8DD9-D126F5FFF239}"/>
                </a:ext>
              </a:extLst>
            </p:cNvPr>
            <p:cNvSpPr/>
            <p:nvPr/>
          </p:nvSpPr>
          <p:spPr>
            <a:xfrm rot="16200000">
              <a:off x="8177485" y="3288212"/>
              <a:ext cx="281576" cy="28157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latin typeface="Beirut" charset="-78"/>
                <a:ea typeface="Beirut" charset="-78"/>
                <a:cs typeface="Beirut" charset="-78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66B806FC-BB5F-4E76-B72E-9164CAF2696B}"/>
                </a:ext>
              </a:extLst>
            </p:cNvPr>
            <p:cNvSpPr/>
            <p:nvPr/>
          </p:nvSpPr>
          <p:spPr>
            <a:xfrm rot="16200000">
              <a:off x="7928573" y="4434939"/>
              <a:ext cx="281576" cy="28157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latin typeface="Beirut" charset="-78"/>
                <a:ea typeface="Beirut" charset="-78"/>
                <a:cs typeface="Beirut" charset="-78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37BFEEA-CE32-40A0-9702-F05A8C1F2DB5}"/>
                </a:ext>
              </a:extLst>
            </p:cNvPr>
            <p:cNvSpPr/>
            <p:nvPr/>
          </p:nvSpPr>
          <p:spPr>
            <a:xfrm>
              <a:off x="8210150" y="1912086"/>
              <a:ext cx="2885997" cy="7903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ircular"/>
                </a:rPr>
                <a:t>Enhanced Guest Satisfaction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AC7F7EC8-D4D5-4828-B99B-358B66C24A4B}"/>
                </a:ext>
              </a:extLst>
            </p:cNvPr>
            <p:cNvSpPr/>
            <p:nvPr/>
          </p:nvSpPr>
          <p:spPr>
            <a:xfrm>
              <a:off x="8496987" y="3050782"/>
              <a:ext cx="2729094" cy="7903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Increased Guest Loyalty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1C0CA4A-1429-46C8-A1BC-796939074BBA}"/>
                </a:ext>
              </a:extLst>
            </p:cNvPr>
            <p:cNvSpPr/>
            <p:nvPr/>
          </p:nvSpPr>
          <p:spPr>
            <a:xfrm>
              <a:off x="8459061" y="4196737"/>
              <a:ext cx="3146963" cy="7903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Data-Driven Insights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DC5B4AD4-C8DB-4155-B8E9-7A92F1E25CBF}"/>
              </a:ext>
            </a:extLst>
          </p:cNvPr>
          <p:cNvGrpSpPr/>
          <p:nvPr/>
        </p:nvGrpSpPr>
        <p:grpSpPr>
          <a:xfrm>
            <a:off x="312629" y="2507147"/>
            <a:ext cx="3316096" cy="1843703"/>
            <a:chOff x="2926454" y="1027410"/>
            <a:chExt cx="3316096" cy="1843703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16D8817F-2FAF-4CD2-863B-902F5878CF85}"/>
                </a:ext>
              </a:extLst>
            </p:cNvPr>
            <p:cNvSpPr/>
            <p:nvPr/>
          </p:nvSpPr>
          <p:spPr>
            <a:xfrm>
              <a:off x="2926454" y="1027410"/>
              <a:ext cx="2311851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800" b="1" dirty="0">
                  <a:solidFill>
                    <a:schemeClr val="bg1"/>
                  </a:solidFill>
                </a:rPr>
                <a:t>Solution</a:t>
              </a:r>
            </a:p>
          </p:txBody>
        </p:sp>
        <p:sp>
          <p:nvSpPr>
            <p:cNvPr id="32" name="object 4">
              <a:extLst>
                <a:ext uri="{FF2B5EF4-FFF2-40B4-BE49-F238E27FC236}">
                  <a16:creationId xmlns:a16="http://schemas.microsoft.com/office/drawing/2014/main" id="{101F0457-0006-4E1A-B6B3-C3A266E7B674}"/>
                </a:ext>
              </a:extLst>
            </p:cNvPr>
            <p:cNvSpPr txBox="1"/>
            <p:nvPr/>
          </p:nvSpPr>
          <p:spPr>
            <a:xfrm>
              <a:off x="3011897" y="1916364"/>
              <a:ext cx="3230653" cy="954749"/>
            </a:xfrm>
            <a:prstGeom prst="rect">
              <a:avLst/>
            </a:prstGeom>
          </p:spPr>
          <p:txBody>
            <a:bodyPr vert="horz" wrap="square" lIns="0" tIns="31115" rIns="0" bIns="0" rtlCol="0">
              <a:spAutoFit/>
            </a:bodyPr>
            <a:lstStyle/>
            <a:p>
              <a:pPr marL="12700" marR="5080">
                <a:spcBef>
                  <a:spcPts val="245"/>
                </a:spcBef>
              </a:pPr>
              <a:r>
                <a:rPr lang="en-US" sz="2000" b="1" spc="135" dirty="0">
                  <a:solidFill>
                    <a:schemeClr val="bg1"/>
                  </a:solidFill>
                  <a:latin typeface="+mj-lt"/>
                  <a:cs typeface="Arial"/>
                </a:rPr>
                <a:t>Airbnb's Host Comparison feature </a:t>
              </a:r>
              <a:r>
                <a:rPr lang="en-US" sz="2000" spc="-5" dirty="0">
                  <a:solidFill>
                    <a:schemeClr val="bg1"/>
                  </a:solidFill>
                  <a:latin typeface="+mj-lt"/>
                  <a:cs typeface="Arial"/>
                </a:rPr>
                <a:t>where </a:t>
              </a:r>
              <a:r>
                <a:rPr lang="en-US" sz="2000" dirty="0">
                  <a:solidFill>
                    <a:schemeClr val="bg1"/>
                  </a:solidFill>
                  <a:latin typeface="+mj-lt"/>
                  <a:cs typeface="Arial"/>
                </a:rPr>
                <a:t>users can compare various hosts</a:t>
              </a:r>
              <a:endParaRPr sz="2000" dirty="0">
                <a:solidFill>
                  <a:schemeClr val="bg1"/>
                </a:solidFill>
                <a:latin typeface="+mj-lt"/>
                <a:cs typeface="Arial"/>
              </a:endParaRPr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822D7BC4-8140-41CF-B5C7-BB5453B3CED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76" b="95719" l="9962" r="89984">
                        <a14:foregroundMark x1="40038" y1="93336" x2="63866" y2="90307"/>
                        <a14:foregroundMark x1="46904" y1="88489" x2="40603" y2="88288"/>
                        <a14:foregroundMark x1="40603" y1="88288" x2="36160" y2="90994"/>
                        <a14:foregroundMark x1="36160" y1="90994" x2="40442" y2="95719"/>
                        <a14:foregroundMark x1="40442" y1="95719" x2="45019" y2="94952"/>
                        <a14:backgroundMark x1="41519" y1="98183" x2="46554" y2="98667"/>
                        <a14:backgroundMark x1="46554" y1="98667" x2="47038" y2="9838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890" t="11641" r="24005" b="1799"/>
          <a:stretch/>
        </p:blipFill>
        <p:spPr>
          <a:xfrm>
            <a:off x="3623964" y="855406"/>
            <a:ext cx="4502462" cy="5186016"/>
          </a:xfrm>
          <a:prstGeom prst="rect">
            <a:avLst/>
          </a:prstGeom>
          <a:effectLst>
            <a:outerShdw blurRad="558800" dist="76200" dir="8100000" algn="tr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912270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638117D-31E1-4E53-9642-94C1ECDF807B}"/>
              </a:ext>
            </a:extLst>
          </p:cNvPr>
          <p:cNvSpPr/>
          <p:nvPr/>
        </p:nvSpPr>
        <p:spPr>
          <a:xfrm>
            <a:off x="1567205" y="423757"/>
            <a:ext cx="588795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b="1" dirty="0">
                <a:solidFill>
                  <a:schemeClr val="accent1"/>
                </a:solidFill>
              </a:rPr>
              <a:t>Analytic Hierarchy Process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91052-A62B-43CA-9575-0BC7146249E0}" type="slidenum">
              <a:rPr lang="en-US" smtClean="0"/>
              <a:t>5</a:t>
            </a:fld>
            <a:endParaRPr lang="en-US"/>
          </a:p>
        </p:txBody>
      </p:sp>
      <p:pic>
        <p:nvPicPr>
          <p:cNvPr id="14" name="Picture 13" descr="A diagram of a company's safety and safety selection&#10;&#10;Description automatically generated">
            <a:extLst>
              <a:ext uri="{FF2B5EF4-FFF2-40B4-BE49-F238E27FC236}">
                <a16:creationId xmlns:a16="http://schemas.microsoft.com/office/drawing/2014/main" id="{9C6C4249-A11F-256F-9917-808920F7FA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7205" y="2021409"/>
            <a:ext cx="7940689" cy="4615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654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Compare Hosts on Key Metrics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B7AC7E5-A4D9-4B78-ADDD-2F914FBDD086}"/>
              </a:ext>
            </a:extLst>
          </p:cNvPr>
          <p:cNvGrpSpPr/>
          <p:nvPr/>
        </p:nvGrpSpPr>
        <p:grpSpPr>
          <a:xfrm>
            <a:off x="1091352" y="1918814"/>
            <a:ext cx="9451958" cy="4294909"/>
            <a:chOff x="1225510" y="2209555"/>
            <a:chExt cx="9300921" cy="3332263"/>
          </a:xfrm>
          <a:effectLst/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619720A0-D121-4DAA-A228-EA5F70A9B693}"/>
                </a:ext>
              </a:extLst>
            </p:cNvPr>
            <p:cNvGrpSpPr/>
            <p:nvPr/>
          </p:nvGrpSpPr>
          <p:grpSpPr>
            <a:xfrm>
              <a:off x="1225510" y="2209555"/>
              <a:ext cx="9300921" cy="2359104"/>
              <a:chOff x="1225510" y="2209555"/>
              <a:chExt cx="9300921" cy="2359104"/>
            </a:xfrm>
          </p:grpSpPr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688C156B-7758-48D4-8F22-6DC7E4FF2F18}"/>
                  </a:ext>
                </a:extLst>
              </p:cNvPr>
              <p:cNvSpPr/>
              <p:nvPr/>
            </p:nvSpPr>
            <p:spPr>
              <a:xfrm>
                <a:off x="1225510" y="2209555"/>
                <a:ext cx="2927015" cy="1572736"/>
              </a:xfrm>
              <a:prstGeom prst="roundRect">
                <a:avLst>
                  <a:gd name="adj" fmla="val 4888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203200" dist="38100" dir="2700000" sx="97000" sy="97000" algn="tl" rotWithShape="0">
                  <a:prstClr val="black">
                    <a:alpha val="41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63D58DFE-112B-492E-B693-8098C740B6A4}"/>
                  </a:ext>
                </a:extLst>
              </p:cNvPr>
              <p:cNvSpPr/>
              <p:nvPr/>
            </p:nvSpPr>
            <p:spPr>
              <a:xfrm>
                <a:off x="4563225" y="2209555"/>
                <a:ext cx="2747487" cy="1572736"/>
              </a:xfrm>
              <a:prstGeom prst="roundRect">
                <a:avLst>
                  <a:gd name="adj" fmla="val 4888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203200" dist="38100" dir="2700000" sx="97000" sy="97000" algn="tl" rotWithShape="0">
                  <a:prstClr val="black">
                    <a:alpha val="41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4B7C325B-3A14-4D25-9AA8-2AE82BE96148}"/>
                  </a:ext>
                </a:extLst>
              </p:cNvPr>
              <p:cNvSpPr/>
              <p:nvPr/>
            </p:nvSpPr>
            <p:spPr>
              <a:xfrm>
                <a:off x="7710077" y="2995923"/>
                <a:ext cx="2816354" cy="1572736"/>
              </a:xfrm>
              <a:prstGeom prst="roundRect">
                <a:avLst>
                  <a:gd name="adj" fmla="val 4888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203200" dist="38100" dir="2700000" sx="97000" sy="97000" algn="tl" rotWithShape="0">
                  <a:prstClr val="black">
                    <a:alpha val="41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n-US" dirty="0"/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B2CDA4D3-EEF0-47BA-BD01-1DC0B7519F3C}"/>
                </a:ext>
              </a:extLst>
            </p:cNvPr>
            <p:cNvGrpSpPr/>
            <p:nvPr/>
          </p:nvGrpSpPr>
          <p:grpSpPr>
            <a:xfrm>
              <a:off x="1225510" y="3969082"/>
              <a:ext cx="6085202" cy="1572736"/>
              <a:chOff x="1225510" y="2209555"/>
              <a:chExt cx="6085202" cy="1572736"/>
            </a:xfrm>
          </p:grpSpPr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4034CF63-D1C1-4591-9D1F-C9171C66321F}"/>
                  </a:ext>
                </a:extLst>
              </p:cNvPr>
              <p:cNvSpPr/>
              <p:nvPr/>
            </p:nvSpPr>
            <p:spPr>
              <a:xfrm>
                <a:off x="1225510" y="2209555"/>
                <a:ext cx="2927015" cy="1572736"/>
              </a:xfrm>
              <a:prstGeom prst="roundRect">
                <a:avLst>
                  <a:gd name="adj" fmla="val 4888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203200" dist="38100" dir="2700000" sx="97000" sy="97000" algn="tl" rotWithShape="0">
                  <a:prstClr val="black">
                    <a:alpha val="41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02EA6A16-83ED-4337-AC2F-D31F5848E850}"/>
                  </a:ext>
                </a:extLst>
              </p:cNvPr>
              <p:cNvSpPr/>
              <p:nvPr/>
            </p:nvSpPr>
            <p:spPr>
              <a:xfrm>
                <a:off x="4563225" y="2209555"/>
                <a:ext cx="2747487" cy="1572736"/>
              </a:xfrm>
              <a:prstGeom prst="roundRect">
                <a:avLst>
                  <a:gd name="adj" fmla="val 4888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203200" dist="38100" dir="2700000" sx="97000" sy="97000" algn="tl" rotWithShape="0">
                  <a:prstClr val="black">
                    <a:alpha val="41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1D7CFDF-B76F-400B-9759-1FC9FDA3A356}"/>
              </a:ext>
            </a:extLst>
          </p:cNvPr>
          <p:cNvGrpSpPr/>
          <p:nvPr/>
        </p:nvGrpSpPr>
        <p:grpSpPr>
          <a:xfrm>
            <a:off x="1274619" y="2189584"/>
            <a:ext cx="9070699" cy="2520281"/>
            <a:chOff x="1274619" y="2160556"/>
            <a:chExt cx="9070699" cy="2520281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1E75777E-2E47-453F-ACBA-3EC4F88D9F16}"/>
                </a:ext>
              </a:extLst>
            </p:cNvPr>
            <p:cNvGrpSpPr/>
            <p:nvPr/>
          </p:nvGrpSpPr>
          <p:grpSpPr>
            <a:xfrm>
              <a:off x="1274619" y="2665653"/>
              <a:ext cx="9070699" cy="2015184"/>
              <a:chOff x="1995055" y="2136766"/>
              <a:chExt cx="9070699" cy="2015184"/>
            </a:xfrm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B67DF01C-A870-42B2-9FD0-7152ACC8B92B}"/>
                  </a:ext>
                </a:extLst>
              </p:cNvPr>
              <p:cNvGrpSpPr/>
              <p:nvPr/>
            </p:nvGrpSpPr>
            <p:grpSpPr>
              <a:xfrm>
                <a:off x="1995055" y="2136766"/>
                <a:ext cx="2466106" cy="924380"/>
                <a:chOff x="1343503" y="3039512"/>
                <a:chExt cx="2466106" cy="924380"/>
              </a:xfrm>
            </p:grpSpPr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D6563069-6DA2-4266-8C94-C1092281803B}"/>
                    </a:ext>
                  </a:extLst>
                </p:cNvPr>
                <p:cNvSpPr/>
                <p:nvPr/>
              </p:nvSpPr>
              <p:spPr>
                <a:xfrm>
                  <a:off x="1352430" y="3039512"/>
                  <a:ext cx="1934697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20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Accommodation</a:t>
                  </a:r>
                </a:p>
              </p:txBody>
            </p:sp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8B1E1CE3-BBB1-4ADC-B9E0-CE8C3F309DBF}"/>
                    </a:ext>
                  </a:extLst>
                </p:cNvPr>
                <p:cNvSpPr/>
                <p:nvPr/>
              </p:nvSpPr>
              <p:spPr>
                <a:xfrm>
                  <a:off x="1343503" y="3440672"/>
                  <a:ext cx="2466106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sz="14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rPr>
                    <a:t>For transaction-based temporary housing site </a:t>
                  </a:r>
                </a:p>
              </p:txBody>
            </p:sp>
          </p:grp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0F3787D0-F60A-4AB4-BED2-53F8DD1E9BFA}"/>
                  </a:ext>
                </a:extLst>
              </p:cNvPr>
              <p:cNvGrpSpPr/>
              <p:nvPr/>
            </p:nvGrpSpPr>
            <p:grpSpPr>
              <a:xfrm>
                <a:off x="5417129" y="2136766"/>
                <a:ext cx="2466106" cy="924380"/>
                <a:chOff x="1343503" y="3039512"/>
                <a:chExt cx="2466106" cy="924380"/>
              </a:xfrm>
            </p:grpSpPr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8F8C95A2-74DD-4E7C-8D05-8676429E1280}"/>
                    </a:ext>
                  </a:extLst>
                </p:cNvPr>
                <p:cNvSpPr/>
                <p:nvPr/>
              </p:nvSpPr>
              <p:spPr>
                <a:xfrm>
                  <a:off x="1352430" y="3039512"/>
                  <a:ext cx="712054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20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Price</a:t>
                  </a:r>
                </a:p>
              </p:txBody>
            </p:sp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131ABED9-5174-40ED-814E-58DB0A2315B2}"/>
                    </a:ext>
                  </a:extLst>
                </p:cNvPr>
                <p:cNvSpPr/>
                <p:nvPr/>
              </p:nvSpPr>
              <p:spPr>
                <a:xfrm>
                  <a:off x="1343503" y="3440672"/>
                  <a:ext cx="2466106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sz="14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rPr>
                    <a:t>Compare prices between different hosts</a:t>
                  </a:r>
                </a:p>
              </p:txBody>
            </p:sp>
          </p:grp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4E3E1F09-0B52-4B26-9865-EA5D8485CB4B}"/>
                  </a:ext>
                </a:extLst>
              </p:cNvPr>
              <p:cNvGrpSpPr/>
              <p:nvPr/>
            </p:nvGrpSpPr>
            <p:grpSpPr>
              <a:xfrm>
                <a:off x="8599648" y="3179109"/>
                <a:ext cx="2466106" cy="972841"/>
                <a:chOff x="1145512" y="4081855"/>
                <a:chExt cx="2466106" cy="972841"/>
              </a:xfrm>
            </p:grpSpPr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03324E96-0108-4366-AF47-CE30E954D49C}"/>
                    </a:ext>
                  </a:extLst>
                </p:cNvPr>
                <p:cNvSpPr/>
                <p:nvPr/>
              </p:nvSpPr>
              <p:spPr>
                <a:xfrm>
                  <a:off x="1145512" y="4081855"/>
                  <a:ext cx="1058367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20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Reviews</a:t>
                  </a:r>
                </a:p>
              </p:txBody>
            </p:sp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068D9EF0-397A-4CB3-9E84-776CCB513934}"/>
                    </a:ext>
                  </a:extLst>
                </p:cNvPr>
                <p:cNvSpPr/>
                <p:nvPr/>
              </p:nvSpPr>
              <p:spPr>
                <a:xfrm>
                  <a:off x="1145512" y="4531476"/>
                  <a:ext cx="2466106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sz="14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rPr>
                    <a:t>High ratings and positive reviews</a:t>
                  </a:r>
                </a:p>
              </p:txBody>
            </p:sp>
          </p:grpSp>
        </p:grpSp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10EEA4CD-C7B2-4B2A-ACE6-7530A170EB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6693" y="2160556"/>
              <a:ext cx="485636" cy="485636"/>
            </a:xfrm>
            <a:prstGeom prst="rect">
              <a:avLst/>
            </a:prstGeom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04877503-1B88-44FD-9509-8192356EEE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3651" y="2160556"/>
              <a:ext cx="485636" cy="485636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3EA9FDA9-C9CE-4724-8936-6ABB94DC0C4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22759" y="3157154"/>
              <a:ext cx="485636" cy="485636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5983EF6-6A61-4235-A387-5896DA806B8B}"/>
              </a:ext>
            </a:extLst>
          </p:cNvPr>
          <p:cNvGrpSpPr/>
          <p:nvPr/>
        </p:nvGrpSpPr>
        <p:grpSpPr>
          <a:xfrm>
            <a:off x="1274618" y="4347119"/>
            <a:ext cx="5583383" cy="1851277"/>
            <a:chOff x="1274618" y="4303577"/>
            <a:chExt cx="5583383" cy="1851277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740E7482-5934-49CB-AECB-59F2403DD4F8}"/>
                </a:ext>
              </a:extLst>
            </p:cNvPr>
            <p:cNvGrpSpPr/>
            <p:nvPr/>
          </p:nvGrpSpPr>
          <p:grpSpPr>
            <a:xfrm>
              <a:off x="1274618" y="4799587"/>
              <a:ext cx="5583383" cy="1355267"/>
              <a:chOff x="1995054" y="2136766"/>
              <a:chExt cx="5583383" cy="1355267"/>
            </a:xfrm>
          </p:grpSpPr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BE1DAC44-D119-43C9-BF20-5353791AB9DA}"/>
                  </a:ext>
                </a:extLst>
              </p:cNvPr>
              <p:cNvGrpSpPr/>
              <p:nvPr/>
            </p:nvGrpSpPr>
            <p:grpSpPr>
              <a:xfrm>
                <a:off x="1995054" y="2136766"/>
                <a:ext cx="2608837" cy="1355267"/>
                <a:chOff x="1343502" y="3039512"/>
                <a:chExt cx="2608837" cy="1355267"/>
              </a:xfrm>
            </p:grpSpPr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F5D4ACDC-CA74-43D8-8ECB-DE484684FBD0}"/>
                    </a:ext>
                  </a:extLst>
                </p:cNvPr>
                <p:cNvSpPr/>
                <p:nvPr/>
              </p:nvSpPr>
              <p:spPr>
                <a:xfrm>
                  <a:off x="1352430" y="3039512"/>
                  <a:ext cx="1088118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20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Location</a:t>
                  </a:r>
                </a:p>
              </p:txBody>
            </p:sp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EEDBED5B-D293-407B-9999-C38CDA877ACD}"/>
                    </a:ext>
                  </a:extLst>
                </p:cNvPr>
                <p:cNvSpPr/>
                <p:nvPr/>
              </p:nvSpPr>
              <p:spPr>
                <a:xfrm>
                  <a:off x="1343502" y="3440672"/>
                  <a:ext cx="2608837" cy="95410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sz="14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rPr>
                    <a:t>The location of your accommodation can have a big impact on your overall experience.</a:t>
                  </a:r>
                </a:p>
              </p:txBody>
            </p:sp>
          </p:grp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4B1BAA8F-6E49-41E8-8A86-7F00654D263E}"/>
                  </a:ext>
                </a:extLst>
              </p:cNvPr>
              <p:cNvGrpSpPr/>
              <p:nvPr/>
            </p:nvGrpSpPr>
            <p:grpSpPr>
              <a:xfrm>
                <a:off x="5417129" y="2136766"/>
                <a:ext cx="2161308" cy="1355267"/>
                <a:chOff x="1343503" y="3039512"/>
                <a:chExt cx="2161308" cy="1355267"/>
              </a:xfrm>
            </p:grpSpPr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167E8C86-A357-4675-8B23-4BFE02784287}"/>
                    </a:ext>
                  </a:extLst>
                </p:cNvPr>
                <p:cNvSpPr/>
                <p:nvPr/>
              </p:nvSpPr>
              <p:spPr>
                <a:xfrm>
                  <a:off x="1352430" y="3039512"/>
                  <a:ext cx="1261884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20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Amenities</a:t>
                  </a:r>
                </a:p>
              </p:txBody>
            </p:sp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6BE16C83-DDCE-4F2F-825E-8EB87A4911FE}"/>
                    </a:ext>
                  </a:extLst>
                </p:cNvPr>
                <p:cNvSpPr/>
                <p:nvPr/>
              </p:nvSpPr>
              <p:spPr>
                <a:xfrm>
                  <a:off x="1343503" y="3440672"/>
                  <a:ext cx="2161308" cy="95410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sz="14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rPr>
                    <a:t>Different hosts offer different amenities, so it's important to compare what's included</a:t>
                  </a:r>
                </a:p>
              </p:txBody>
            </p:sp>
          </p:grpSp>
        </p:grpSp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CB266021-4F9E-40AC-9A82-CA84AC8E65A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13100" y="4318073"/>
              <a:ext cx="469229" cy="469229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60EF82CB-2C86-41F4-A4F4-D0107232E55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3651" y="4303577"/>
              <a:ext cx="485636" cy="48563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04844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tangle 83">
            <a:extLst>
              <a:ext uri="{FF2B5EF4-FFF2-40B4-BE49-F238E27FC236}">
                <a16:creationId xmlns:a16="http://schemas.microsoft.com/office/drawing/2014/main" id="{A9E083C1-7C83-4F67-BE1D-548B82D96DD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3C495E3-089A-420C-B60E-1CF4015A68EB}"/>
              </a:ext>
            </a:extLst>
          </p:cNvPr>
          <p:cNvSpPr/>
          <p:nvPr/>
        </p:nvSpPr>
        <p:spPr>
          <a:xfrm>
            <a:off x="1370830" y="2068301"/>
            <a:ext cx="9832411" cy="3073970"/>
          </a:xfrm>
          <a:prstGeom prst="roundRect">
            <a:avLst>
              <a:gd name="adj" fmla="val 4888"/>
            </a:avLst>
          </a:prstGeom>
          <a:solidFill>
            <a:schemeClr val="bg1"/>
          </a:solidFill>
          <a:ln>
            <a:noFill/>
          </a:ln>
          <a:effectLst>
            <a:outerShdw blurRad="1270000" dist="635000" dir="5400000" sx="90000" sy="90000" algn="t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dirty="0"/>
          </a:p>
        </p:txBody>
      </p:sp>
      <p:sp>
        <p:nvSpPr>
          <p:cNvPr id="82" name="Rectangle: Top Corners Rounded 6">
            <a:extLst>
              <a:ext uri="{FF2B5EF4-FFF2-40B4-BE49-F238E27FC236}">
                <a16:creationId xmlns:a16="http://schemas.microsoft.com/office/drawing/2014/main" id="{63B585AC-85C5-48E4-B5E4-8C61D0C03546}"/>
              </a:ext>
            </a:extLst>
          </p:cNvPr>
          <p:cNvSpPr/>
          <p:nvPr/>
        </p:nvSpPr>
        <p:spPr>
          <a:xfrm rot="16200000">
            <a:off x="6216063" y="804203"/>
            <a:ext cx="797481" cy="3256195"/>
          </a:xfrm>
          <a:prstGeom prst="round2SameRect">
            <a:avLst>
              <a:gd name="adj1" fmla="val 10204"/>
              <a:gd name="adj2" fmla="val 246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Work Sans" panose="00000500000000000000" pitchFamily="2" charset="0"/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tabLst>
                <a:tab pos="403225" algn="l"/>
              </a:tabLst>
            </a:pPr>
            <a:r>
              <a:rPr lang="en-US" dirty="0">
                <a:solidFill>
                  <a:schemeClr val="bg1"/>
                </a:solidFill>
              </a:rPr>
              <a:t>Evaluation of Alternatives</a:t>
            </a:r>
          </a:p>
        </p:txBody>
      </p:sp>
      <p:sp>
        <p:nvSpPr>
          <p:cNvPr id="7" name="Rectangle: Top Corners Rounded 6">
            <a:extLst>
              <a:ext uri="{FF2B5EF4-FFF2-40B4-BE49-F238E27FC236}">
                <a16:creationId xmlns:a16="http://schemas.microsoft.com/office/drawing/2014/main" id="{63B585AC-85C5-48E4-B5E4-8C61D0C03546}"/>
              </a:ext>
            </a:extLst>
          </p:cNvPr>
          <p:cNvSpPr/>
          <p:nvPr/>
        </p:nvSpPr>
        <p:spPr>
          <a:xfrm rot="16200000">
            <a:off x="5888294" y="-2473933"/>
            <a:ext cx="797481" cy="9832410"/>
          </a:xfrm>
          <a:prstGeom prst="round2SameRect">
            <a:avLst>
              <a:gd name="adj1" fmla="val 10204"/>
              <a:gd name="adj2" fmla="val 246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Work Sans" panose="00000500000000000000" pitchFamily="2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1679429" y="2982673"/>
            <a:ext cx="3011076" cy="1824901"/>
            <a:chOff x="1411410" y="3802106"/>
            <a:chExt cx="3011076" cy="1824901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D8AC1E5B-861F-4B7A-B10D-4E8019F42FE9}"/>
                </a:ext>
              </a:extLst>
            </p:cNvPr>
            <p:cNvGrpSpPr/>
            <p:nvPr/>
          </p:nvGrpSpPr>
          <p:grpSpPr>
            <a:xfrm>
              <a:off x="1411410" y="3802106"/>
              <a:ext cx="2725293" cy="307777"/>
              <a:chOff x="1408014" y="3619023"/>
              <a:chExt cx="2725293" cy="307777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D6612824-9298-40D9-909A-3CC09DC7E85A}"/>
                  </a:ext>
                </a:extLst>
              </p:cNvPr>
              <p:cNvSpPr/>
              <p:nvPr/>
            </p:nvSpPr>
            <p:spPr>
              <a:xfrm>
                <a:off x="1731688" y="3619023"/>
                <a:ext cx="2401619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Host 1 – Skylit Midtown Castle</a:t>
                </a:r>
              </a:p>
            </p:txBody>
          </p: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F06C33C6-C009-415A-8299-E5B26D063C30}"/>
                  </a:ext>
                </a:extLst>
              </p:cNvPr>
              <p:cNvGrpSpPr/>
              <p:nvPr/>
            </p:nvGrpSpPr>
            <p:grpSpPr>
              <a:xfrm>
                <a:off x="1408014" y="3689441"/>
                <a:ext cx="197718" cy="197718"/>
                <a:chOff x="6357599" y="3487851"/>
                <a:chExt cx="197718" cy="197718"/>
              </a:xfrm>
            </p:grpSpPr>
            <p:sp>
              <p:nvSpPr>
                <p:cNvPr id="21" name="Oval 20">
                  <a:extLst>
                    <a:ext uri="{FF2B5EF4-FFF2-40B4-BE49-F238E27FC236}">
                      <a16:creationId xmlns:a16="http://schemas.microsoft.com/office/drawing/2014/main" id="{534B3F33-D329-4F42-984D-B49BCD96AA48}"/>
                    </a:ext>
                  </a:extLst>
                </p:cNvPr>
                <p:cNvSpPr/>
                <p:nvPr/>
              </p:nvSpPr>
              <p:spPr>
                <a:xfrm>
                  <a:off x="6357599" y="3487851"/>
                  <a:ext cx="197718" cy="197718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  <p:sp>
              <p:nvSpPr>
                <p:cNvPr id="22" name="Freeform: Shape 21">
                  <a:extLst>
                    <a:ext uri="{FF2B5EF4-FFF2-40B4-BE49-F238E27FC236}">
                      <a16:creationId xmlns:a16="http://schemas.microsoft.com/office/drawing/2014/main" id="{E639F3A3-80E4-4CC0-8DA3-EAFE8F0682BA}"/>
                    </a:ext>
                  </a:extLst>
                </p:cNvPr>
                <p:cNvSpPr/>
                <p:nvPr/>
              </p:nvSpPr>
              <p:spPr>
                <a:xfrm>
                  <a:off x="6404327" y="3545572"/>
                  <a:ext cx="104261" cy="82276"/>
                </a:xfrm>
                <a:custGeom>
                  <a:avLst/>
                  <a:gdLst>
                    <a:gd name="connsiteX0" fmla="*/ 184979 w 231945"/>
                    <a:gd name="connsiteY0" fmla="*/ 8066 h 183036"/>
                    <a:gd name="connsiteX1" fmla="*/ 76429 w 231945"/>
                    <a:gd name="connsiteY1" fmla="*/ 116613 h 183036"/>
                    <a:gd name="connsiteX2" fmla="*/ 46967 w 231945"/>
                    <a:gd name="connsiteY2" fmla="*/ 87151 h 183036"/>
                    <a:gd name="connsiteX3" fmla="*/ 8054 w 231945"/>
                    <a:gd name="connsiteY3" fmla="*/ 87151 h 183036"/>
                    <a:gd name="connsiteX4" fmla="*/ 8054 w 231945"/>
                    <a:gd name="connsiteY4" fmla="*/ 126057 h 183036"/>
                    <a:gd name="connsiteX5" fmla="*/ 56977 w 231945"/>
                    <a:gd name="connsiteY5" fmla="*/ 174980 h 183036"/>
                    <a:gd name="connsiteX6" fmla="*/ 76429 w 231945"/>
                    <a:gd name="connsiteY6" fmla="*/ 183037 h 183036"/>
                    <a:gd name="connsiteX7" fmla="*/ 95882 w 231945"/>
                    <a:gd name="connsiteY7" fmla="*/ 174980 h 183036"/>
                    <a:gd name="connsiteX8" fmla="*/ 223892 w 231945"/>
                    <a:gd name="connsiteY8" fmla="*/ 46972 h 183036"/>
                    <a:gd name="connsiteX9" fmla="*/ 223892 w 231945"/>
                    <a:gd name="connsiteY9" fmla="*/ 8066 h 183036"/>
                    <a:gd name="connsiteX10" fmla="*/ 184979 w 231945"/>
                    <a:gd name="connsiteY10" fmla="*/ 8066 h 1830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31945" h="183036">
                      <a:moveTo>
                        <a:pt x="184979" y="8066"/>
                      </a:moveTo>
                      <a:lnTo>
                        <a:pt x="76429" y="116613"/>
                      </a:lnTo>
                      <a:lnTo>
                        <a:pt x="46967" y="87151"/>
                      </a:lnTo>
                      <a:cubicBezTo>
                        <a:pt x="36221" y="76405"/>
                        <a:pt x="18801" y="76405"/>
                        <a:pt x="8054" y="87151"/>
                      </a:cubicBezTo>
                      <a:cubicBezTo>
                        <a:pt x="-2685" y="97897"/>
                        <a:pt x="-2685" y="115318"/>
                        <a:pt x="8054" y="126057"/>
                      </a:cubicBezTo>
                      <a:lnTo>
                        <a:pt x="56977" y="174980"/>
                      </a:lnTo>
                      <a:cubicBezTo>
                        <a:pt x="62350" y="180353"/>
                        <a:pt x="69391" y="183037"/>
                        <a:pt x="76429" y="183037"/>
                      </a:cubicBezTo>
                      <a:cubicBezTo>
                        <a:pt x="83470" y="183037"/>
                        <a:pt x="90510" y="180353"/>
                        <a:pt x="95882" y="174980"/>
                      </a:cubicBezTo>
                      <a:lnTo>
                        <a:pt x="223892" y="46972"/>
                      </a:lnTo>
                      <a:cubicBezTo>
                        <a:pt x="234630" y="36226"/>
                        <a:pt x="234630" y="18805"/>
                        <a:pt x="223892" y="8066"/>
                      </a:cubicBezTo>
                      <a:cubicBezTo>
                        <a:pt x="213146" y="-2689"/>
                        <a:pt x="195724" y="-2689"/>
                        <a:pt x="184979" y="8066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82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6177569B-21C7-45C6-96FB-469B292E212C}"/>
                </a:ext>
              </a:extLst>
            </p:cNvPr>
            <p:cNvGrpSpPr/>
            <p:nvPr/>
          </p:nvGrpSpPr>
          <p:grpSpPr>
            <a:xfrm>
              <a:off x="1411410" y="4181387"/>
              <a:ext cx="2159048" cy="307777"/>
              <a:chOff x="1408014" y="3619023"/>
              <a:chExt cx="2159048" cy="307777"/>
            </a:xfrm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3DD15977-5BDF-4642-BA8E-AEF3995D125F}"/>
                  </a:ext>
                </a:extLst>
              </p:cNvPr>
              <p:cNvSpPr/>
              <p:nvPr/>
            </p:nvSpPr>
            <p:spPr>
              <a:xfrm>
                <a:off x="1731688" y="3619023"/>
                <a:ext cx="1835374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Host 2 - </a:t>
                </a:r>
                <a:r>
                  <a:rPr lang="en-US" sz="14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BlissArtsSpace</a:t>
                </a:r>
                <a:endPara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2B974AB1-A583-4FAF-88CF-8C4E269C7AA2}"/>
                  </a:ext>
                </a:extLst>
              </p:cNvPr>
              <p:cNvGrpSpPr/>
              <p:nvPr/>
            </p:nvGrpSpPr>
            <p:grpSpPr>
              <a:xfrm>
                <a:off x="1408014" y="3689441"/>
                <a:ext cx="197718" cy="197718"/>
                <a:chOff x="6357599" y="3487851"/>
                <a:chExt cx="197718" cy="197718"/>
              </a:xfrm>
            </p:grpSpPr>
            <p:sp>
              <p:nvSpPr>
                <p:cNvPr id="30" name="Oval 29">
                  <a:extLst>
                    <a:ext uri="{FF2B5EF4-FFF2-40B4-BE49-F238E27FC236}">
                      <a16:creationId xmlns:a16="http://schemas.microsoft.com/office/drawing/2014/main" id="{A26D9804-6ADE-4E9B-ADC8-31870EAC490A}"/>
                    </a:ext>
                  </a:extLst>
                </p:cNvPr>
                <p:cNvSpPr/>
                <p:nvPr/>
              </p:nvSpPr>
              <p:spPr>
                <a:xfrm>
                  <a:off x="6357599" y="3487851"/>
                  <a:ext cx="197718" cy="197718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  <p:sp>
              <p:nvSpPr>
                <p:cNvPr id="31" name="Freeform: Shape 30">
                  <a:extLst>
                    <a:ext uri="{FF2B5EF4-FFF2-40B4-BE49-F238E27FC236}">
                      <a16:creationId xmlns:a16="http://schemas.microsoft.com/office/drawing/2014/main" id="{E27A34A1-F200-46C3-A2E2-D91578889A0E}"/>
                    </a:ext>
                  </a:extLst>
                </p:cNvPr>
                <p:cNvSpPr/>
                <p:nvPr/>
              </p:nvSpPr>
              <p:spPr>
                <a:xfrm>
                  <a:off x="6404327" y="3545572"/>
                  <a:ext cx="104261" cy="82276"/>
                </a:xfrm>
                <a:custGeom>
                  <a:avLst/>
                  <a:gdLst>
                    <a:gd name="connsiteX0" fmla="*/ 184979 w 231945"/>
                    <a:gd name="connsiteY0" fmla="*/ 8066 h 183036"/>
                    <a:gd name="connsiteX1" fmla="*/ 76429 w 231945"/>
                    <a:gd name="connsiteY1" fmla="*/ 116613 h 183036"/>
                    <a:gd name="connsiteX2" fmla="*/ 46967 w 231945"/>
                    <a:gd name="connsiteY2" fmla="*/ 87151 h 183036"/>
                    <a:gd name="connsiteX3" fmla="*/ 8054 w 231945"/>
                    <a:gd name="connsiteY3" fmla="*/ 87151 h 183036"/>
                    <a:gd name="connsiteX4" fmla="*/ 8054 w 231945"/>
                    <a:gd name="connsiteY4" fmla="*/ 126057 h 183036"/>
                    <a:gd name="connsiteX5" fmla="*/ 56977 w 231945"/>
                    <a:gd name="connsiteY5" fmla="*/ 174980 h 183036"/>
                    <a:gd name="connsiteX6" fmla="*/ 76429 w 231945"/>
                    <a:gd name="connsiteY6" fmla="*/ 183037 h 183036"/>
                    <a:gd name="connsiteX7" fmla="*/ 95882 w 231945"/>
                    <a:gd name="connsiteY7" fmla="*/ 174980 h 183036"/>
                    <a:gd name="connsiteX8" fmla="*/ 223892 w 231945"/>
                    <a:gd name="connsiteY8" fmla="*/ 46972 h 183036"/>
                    <a:gd name="connsiteX9" fmla="*/ 223892 w 231945"/>
                    <a:gd name="connsiteY9" fmla="*/ 8066 h 183036"/>
                    <a:gd name="connsiteX10" fmla="*/ 184979 w 231945"/>
                    <a:gd name="connsiteY10" fmla="*/ 8066 h 1830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31945" h="183036">
                      <a:moveTo>
                        <a:pt x="184979" y="8066"/>
                      </a:moveTo>
                      <a:lnTo>
                        <a:pt x="76429" y="116613"/>
                      </a:lnTo>
                      <a:lnTo>
                        <a:pt x="46967" y="87151"/>
                      </a:lnTo>
                      <a:cubicBezTo>
                        <a:pt x="36221" y="76405"/>
                        <a:pt x="18801" y="76405"/>
                        <a:pt x="8054" y="87151"/>
                      </a:cubicBezTo>
                      <a:cubicBezTo>
                        <a:pt x="-2685" y="97897"/>
                        <a:pt x="-2685" y="115318"/>
                        <a:pt x="8054" y="126057"/>
                      </a:cubicBezTo>
                      <a:lnTo>
                        <a:pt x="56977" y="174980"/>
                      </a:lnTo>
                      <a:cubicBezTo>
                        <a:pt x="62350" y="180353"/>
                        <a:pt x="69391" y="183037"/>
                        <a:pt x="76429" y="183037"/>
                      </a:cubicBezTo>
                      <a:cubicBezTo>
                        <a:pt x="83470" y="183037"/>
                        <a:pt x="90510" y="180353"/>
                        <a:pt x="95882" y="174980"/>
                      </a:cubicBezTo>
                      <a:lnTo>
                        <a:pt x="223892" y="46972"/>
                      </a:lnTo>
                      <a:cubicBezTo>
                        <a:pt x="234630" y="36226"/>
                        <a:pt x="234630" y="18805"/>
                        <a:pt x="223892" y="8066"/>
                      </a:cubicBezTo>
                      <a:cubicBezTo>
                        <a:pt x="213146" y="-2689"/>
                        <a:pt x="195724" y="-2689"/>
                        <a:pt x="184979" y="8066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82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312E2731-B4E2-4603-9C6C-1F6D62048B3B}"/>
                </a:ext>
              </a:extLst>
            </p:cNvPr>
            <p:cNvGrpSpPr/>
            <p:nvPr/>
          </p:nvGrpSpPr>
          <p:grpSpPr>
            <a:xfrm>
              <a:off x="1411410" y="4560668"/>
              <a:ext cx="2272797" cy="307777"/>
              <a:chOff x="1408014" y="3619023"/>
              <a:chExt cx="2272797" cy="307777"/>
            </a:xfrm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DDF434BC-D49F-4B6E-89C4-16256F9B757D}"/>
                  </a:ext>
                </a:extLst>
              </p:cNvPr>
              <p:cNvSpPr/>
              <p:nvPr/>
            </p:nvSpPr>
            <p:spPr>
              <a:xfrm>
                <a:off x="1731688" y="3619023"/>
                <a:ext cx="1949123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Host 3 – Chelsea Perfect</a:t>
                </a:r>
              </a:p>
            </p:txBody>
          </p: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40EDC977-DB5C-4A73-9020-2122E17A370B}"/>
                  </a:ext>
                </a:extLst>
              </p:cNvPr>
              <p:cNvGrpSpPr/>
              <p:nvPr/>
            </p:nvGrpSpPr>
            <p:grpSpPr>
              <a:xfrm>
                <a:off x="1408014" y="3689441"/>
                <a:ext cx="197718" cy="197718"/>
                <a:chOff x="6357599" y="3487851"/>
                <a:chExt cx="197718" cy="197718"/>
              </a:xfrm>
            </p:grpSpPr>
            <p:sp>
              <p:nvSpPr>
                <p:cNvPr id="35" name="Oval 34">
                  <a:extLst>
                    <a:ext uri="{FF2B5EF4-FFF2-40B4-BE49-F238E27FC236}">
                      <a16:creationId xmlns:a16="http://schemas.microsoft.com/office/drawing/2014/main" id="{57A56BB1-6AA5-4A9E-AE50-45A6BCFD6D42}"/>
                    </a:ext>
                  </a:extLst>
                </p:cNvPr>
                <p:cNvSpPr/>
                <p:nvPr/>
              </p:nvSpPr>
              <p:spPr>
                <a:xfrm>
                  <a:off x="6357599" y="3487851"/>
                  <a:ext cx="197718" cy="197718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  <p:sp>
              <p:nvSpPr>
                <p:cNvPr id="36" name="Freeform: Shape 35">
                  <a:extLst>
                    <a:ext uri="{FF2B5EF4-FFF2-40B4-BE49-F238E27FC236}">
                      <a16:creationId xmlns:a16="http://schemas.microsoft.com/office/drawing/2014/main" id="{EEAC185E-DD6C-47B6-BE32-9026DE0C9C23}"/>
                    </a:ext>
                  </a:extLst>
                </p:cNvPr>
                <p:cNvSpPr/>
                <p:nvPr/>
              </p:nvSpPr>
              <p:spPr>
                <a:xfrm>
                  <a:off x="6404327" y="3545572"/>
                  <a:ext cx="104261" cy="82276"/>
                </a:xfrm>
                <a:custGeom>
                  <a:avLst/>
                  <a:gdLst>
                    <a:gd name="connsiteX0" fmla="*/ 184979 w 231945"/>
                    <a:gd name="connsiteY0" fmla="*/ 8066 h 183036"/>
                    <a:gd name="connsiteX1" fmla="*/ 76429 w 231945"/>
                    <a:gd name="connsiteY1" fmla="*/ 116613 h 183036"/>
                    <a:gd name="connsiteX2" fmla="*/ 46967 w 231945"/>
                    <a:gd name="connsiteY2" fmla="*/ 87151 h 183036"/>
                    <a:gd name="connsiteX3" fmla="*/ 8054 w 231945"/>
                    <a:gd name="connsiteY3" fmla="*/ 87151 h 183036"/>
                    <a:gd name="connsiteX4" fmla="*/ 8054 w 231945"/>
                    <a:gd name="connsiteY4" fmla="*/ 126057 h 183036"/>
                    <a:gd name="connsiteX5" fmla="*/ 56977 w 231945"/>
                    <a:gd name="connsiteY5" fmla="*/ 174980 h 183036"/>
                    <a:gd name="connsiteX6" fmla="*/ 76429 w 231945"/>
                    <a:gd name="connsiteY6" fmla="*/ 183037 h 183036"/>
                    <a:gd name="connsiteX7" fmla="*/ 95882 w 231945"/>
                    <a:gd name="connsiteY7" fmla="*/ 174980 h 183036"/>
                    <a:gd name="connsiteX8" fmla="*/ 223892 w 231945"/>
                    <a:gd name="connsiteY8" fmla="*/ 46972 h 183036"/>
                    <a:gd name="connsiteX9" fmla="*/ 223892 w 231945"/>
                    <a:gd name="connsiteY9" fmla="*/ 8066 h 183036"/>
                    <a:gd name="connsiteX10" fmla="*/ 184979 w 231945"/>
                    <a:gd name="connsiteY10" fmla="*/ 8066 h 1830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31945" h="183036">
                      <a:moveTo>
                        <a:pt x="184979" y="8066"/>
                      </a:moveTo>
                      <a:lnTo>
                        <a:pt x="76429" y="116613"/>
                      </a:lnTo>
                      <a:lnTo>
                        <a:pt x="46967" y="87151"/>
                      </a:lnTo>
                      <a:cubicBezTo>
                        <a:pt x="36221" y="76405"/>
                        <a:pt x="18801" y="76405"/>
                        <a:pt x="8054" y="87151"/>
                      </a:cubicBezTo>
                      <a:cubicBezTo>
                        <a:pt x="-2685" y="97897"/>
                        <a:pt x="-2685" y="115318"/>
                        <a:pt x="8054" y="126057"/>
                      </a:cubicBezTo>
                      <a:lnTo>
                        <a:pt x="56977" y="174980"/>
                      </a:lnTo>
                      <a:cubicBezTo>
                        <a:pt x="62350" y="180353"/>
                        <a:pt x="69391" y="183037"/>
                        <a:pt x="76429" y="183037"/>
                      </a:cubicBezTo>
                      <a:cubicBezTo>
                        <a:pt x="83470" y="183037"/>
                        <a:pt x="90510" y="180353"/>
                        <a:pt x="95882" y="174980"/>
                      </a:cubicBezTo>
                      <a:lnTo>
                        <a:pt x="223892" y="46972"/>
                      </a:lnTo>
                      <a:cubicBezTo>
                        <a:pt x="234630" y="36226"/>
                        <a:pt x="234630" y="18805"/>
                        <a:pt x="223892" y="8066"/>
                      </a:cubicBezTo>
                      <a:cubicBezTo>
                        <a:pt x="213146" y="-2689"/>
                        <a:pt x="195724" y="-2689"/>
                        <a:pt x="184979" y="8066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82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23DA416A-1EEB-4CBF-8D06-047ECAEC518C}"/>
                </a:ext>
              </a:extLst>
            </p:cNvPr>
            <p:cNvGrpSpPr/>
            <p:nvPr/>
          </p:nvGrpSpPr>
          <p:grpSpPr>
            <a:xfrm>
              <a:off x="1411410" y="4939949"/>
              <a:ext cx="2488562" cy="307777"/>
              <a:chOff x="1408014" y="3619023"/>
              <a:chExt cx="2488562" cy="307777"/>
            </a:xfrm>
          </p:grpSpPr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A8F3A316-F0EF-40B5-8244-67829FFAD956}"/>
                  </a:ext>
                </a:extLst>
              </p:cNvPr>
              <p:cNvSpPr/>
              <p:nvPr/>
            </p:nvSpPr>
            <p:spPr>
              <a:xfrm>
                <a:off x="1731688" y="3619023"/>
                <a:ext cx="2164888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Host 4 – West Slide Retreat</a:t>
                </a:r>
              </a:p>
            </p:txBody>
          </p:sp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6405DCA1-843F-43DE-AE10-3D512BE45B41}"/>
                  </a:ext>
                </a:extLst>
              </p:cNvPr>
              <p:cNvGrpSpPr/>
              <p:nvPr/>
            </p:nvGrpSpPr>
            <p:grpSpPr>
              <a:xfrm>
                <a:off x="1408014" y="3689441"/>
                <a:ext cx="197718" cy="197718"/>
                <a:chOff x="6357599" y="3487851"/>
                <a:chExt cx="197718" cy="197718"/>
              </a:xfrm>
            </p:grpSpPr>
            <p:sp>
              <p:nvSpPr>
                <p:cNvPr id="40" name="Oval 39">
                  <a:extLst>
                    <a:ext uri="{FF2B5EF4-FFF2-40B4-BE49-F238E27FC236}">
                      <a16:creationId xmlns:a16="http://schemas.microsoft.com/office/drawing/2014/main" id="{D290C7DA-DC90-4B9E-89FA-E5DEB0AF96DC}"/>
                    </a:ext>
                  </a:extLst>
                </p:cNvPr>
                <p:cNvSpPr/>
                <p:nvPr/>
              </p:nvSpPr>
              <p:spPr>
                <a:xfrm>
                  <a:off x="6357599" y="3487851"/>
                  <a:ext cx="197718" cy="197718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  <p:sp>
              <p:nvSpPr>
                <p:cNvPr id="41" name="Freeform: Shape 40">
                  <a:extLst>
                    <a:ext uri="{FF2B5EF4-FFF2-40B4-BE49-F238E27FC236}">
                      <a16:creationId xmlns:a16="http://schemas.microsoft.com/office/drawing/2014/main" id="{347818E6-A29C-4FDE-922E-6A635E1F5BA6}"/>
                    </a:ext>
                  </a:extLst>
                </p:cNvPr>
                <p:cNvSpPr/>
                <p:nvPr/>
              </p:nvSpPr>
              <p:spPr>
                <a:xfrm>
                  <a:off x="6404327" y="3545572"/>
                  <a:ext cx="104261" cy="82276"/>
                </a:xfrm>
                <a:custGeom>
                  <a:avLst/>
                  <a:gdLst>
                    <a:gd name="connsiteX0" fmla="*/ 184979 w 231945"/>
                    <a:gd name="connsiteY0" fmla="*/ 8066 h 183036"/>
                    <a:gd name="connsiteX1" fmla="*/ 76429 w 231945"/>
                    <a:gd name="connsiteY1" fmla="*/ 116613 h 183036"/>
                    <a:gd name="connsiteX2" fmla="*/ 46967 w 231945"/>
                    <a:gd name="connsiteY2" fmla="*/ 87151 h 183036"/>
                    <a:gd name="connsiteX3" fmla="*/ 8054 w 231945"/>
                    <a:gd name="connsiteY3" fmla="*/ 87151 h 183036"/>
                    <a:gd name="connsiteX4" fmla="*/ 8054 w 231945"/>
                    <a:gd name="connsiteY4" fmla="*/ 126057 h 183036"/>
                    <a:gd name="connsiteX5" fmla="*/ 56977 w 231945"/>
                    <a:gd name="connsiteY5" fmla="*/ 174980 h 183036"/>
                    <a:gd name="connsiteX6" fmla="*/ 76429 w 231945"/>
                    <a:gd name="connsiteY6" fmla="*/ 183037 h 183036"/>
                    <a:gd name="connsiteX7" fmla="*/ 95882 w 231945"/>
                    <a:gd name="connsiteY7" fmla="*/ 174980 h 183036"/>
                    <a:gd name="connsiteX8" fmla="*/ 223892 w 231945"/>
                    <a:gd name="connsiteY8" fmla="*/ 46972 h 183036"/>
                    <a:gd name="connsiteX9" fmla="*/ 223892 w 231945"/>
                    <a:gd name="connsiteY9" fmla="*/ 8066 h 183036"/>
                    <a:gd name="connsiteX10" fmla="*/ 184979 w 231945"/>
                    <a:gd name="connsiteY10" fmla="*/ 8066 h 1830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31945" h="183036">
                      <a:moveTo>
                        <a:pt x="184979" y="8066"/>
                      </a:moveTo>
                      <a:lnTo>
                        <a:pt x="76429" y="116613"/>
                      </a:lnTo>
                      <a:lnTo>
                        <a:pt x="46967" y="87151"/>
                      </a:lnTo>
                      <a:cubicBezTo>
                        <a:pt x="36221" y="76405"/>
                        <a:pt x="18801" y="76405"/>
                        <a:pt x="8054" y="87151"/>
                      </a:cubicBezTo>
                      <a:cubicBezTo>
                        <a:pt x="-2685" y="97897"/>
                        <a:pt x="-2685" y="115318"/>
                        <a:pt x="8054" y="126057"/>
                      </a:cubicBezTo>
                      <a:lnTo>
                        <a:pt x="56977" y="174980"/>
                      </a:lnTo>
                      <a:cubicBezTo>
                        <a:pt x="62350" y="180353"/>
                        <a:pt x="69391" y="183037"/>
                        <a:pt x="76429" y="183037"/>
                      </a:cubicBezTo>
                      <a:cubicBezTo>
                        <a:pt x="83470" y="183037"/>
                        <a:pt x="90510" y="180353"/>
                        <a:pt x="95882" y="174980"/>
                      </a:cubicBezTo>
                      <a:lnTo>
                        <a:pt x="223892" y="46972"/>
                      </a:lnTo>
                      <a:cubicBezTo>
                        <a:pt x="234630" y="36226"/>
                        <a:pt x="234630" y="18805"/>
                        <a:pt x="223892" y="8066"/>
                      </a:cubicBezTo>
                      <a:cubicBezTo>
                        <a:pt x="213146" y="-2689"/>
                        <a:pt x="195724" y="-2689"/>
                        <a:pt x="184979" y="8066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82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304D98CB-9139-44AA-BA32-26707A8D8FA0}"/>
                </a:ext>
              </a:extLst>
            </p:cNvPr>
            <p:cNvGrpSpPr/>
            <p:nvPr/>
          </p:nvGrpSpPr>
          <p:grpSpPr>
            <a:xfrm>
              <a:off x="1411410" y="5319230"/>
              <a:ext cx="3011076" cy="307777"/>
              <a:chOff x="1408014" y="3619023"/>
              <a:chExt cx="3011076" cy="307777"/>
            </a:xfrm>
          </p:grpSpPr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EFC819AD-0A82-4E59-8D87-F24E564F6DE0}"/>
                  </a:ext>
                </a:extLst>
              </p:cNvPr>
              <p:cNvSpPr/>
              <p:nvPr/>
            </p:nvSpPr>
            <p:spPr>
              <a:xfrm>
                <a:off x="1731688" y="3619023"/>
                <a:ext cx="268740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Host 5 – Country Space In The City</a:t>
                </a:r>
              </a:p>
            </p:txBody>
          </p:sp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008021EA-957B-4542-B0DE-9EBCA730C72C}"/>
                  </a:ext>
                </a:extLst>
              </p:cNvPr>
              <p:cNvGrpSpPr/>
              <p:nvPr/>
            </p:nvGrpSpPr>
            <p:grpSpPr>
              <a:xfrm>
                <a:off x="1408014" y="3689441"/>
                <a:ext cx="197718" cy="197718"/>
                <a:chOff x="6357599" y="3487851"/>
                <a:chExt cx="197718" cy="197718"/>
              </a:xfrm>
            </p:grpSpPr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8180D769-2C43-4731-B06B-DFE57CFD12F0}"/>
                    </a:ext>
                  </a:extLst>
                </p:cNvPr>
                <p:cNvSpPr/>
                <p:nvPr/>
              </p:nvSpPr>
              <p:spPr>
                <a:xfrm>
                  <a:off x="6357599" y="3487851"/>
                  <a:ext cx="197718" cy="197718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  <p:sp>
              <p:nvSpPr>
                <p:cNvPr id="46" name="Freeform: Shape 45">
                  <a:extLst>
                    <a:ext uri="{FF2B5EF4-FFF2-40B4-BE49-F238E27FC236}">
                      <a16:creationId xmlns:a16="http://schemas.microsoft.com/office/drawing/2014/main" id="{78D10F82-4160-4520-88FA-87BAE933C3FD}"/>
                    </a:ext>
                  </a:extLst>
                </p:cNvPr>
                <p:cNvSpPr/>
                <p:nvPr/>
              </p:nvSpPr>
              <p:spPr>
                <a:xfrm>
                  <a:off x="6404327" y="3545572"/>
                  <a:ext cx="104261" cy="82276"/>
                </a:xfrm>
                <a:custGeom>
                  <a:avLst/>
                  <a:gdLst>
                    <a:gd name="connsiteX0" fmla="*/ 184979 w 231945"/>
                    <a:gd name="connsiteY0" fmla="*/ 8066 h 183036"/>
                    <a:gd name="connsiteX1" fmla="*/ 76429 w 231945"/>
                    <a:gd name="connsiteY1" fmla="*/ 116613 h 183036"/>
                    <a:gd name="connsiteX2" fmla="*/ 46967 w 231945"/>
                    <a:gd name="connsiteY2" fmla="*/ 87151 h 183036"/>
                    <a:gd name="connsiteX3" fmla="*/ 8054 w 231945"/>
                    <a:gd name="connsiteY3" fmla="*/ 87151 h 183036"/>
                    <a:gd name="connsiteX4" fmla="*/ 8054 w 231945"/>
                    <a:gd name="connsiteY4" fmla="*/ 126057 h 183036"/>
                    <a:gd name="connsiteX5" fmla="*/ 56977 w 231945"/>
                    <a:gd name="connsiteY5" fmla="*/ 174980 h 183036"/>
                    <a:gd name="connsiteX6" fmla="*/ 76429 w 231945"/>
                    <a:gd name="connsiteY6" fmla="*/ 183037 h 183036"/>
                    <a:gd name="connsiteX7" fmla="*/ 95882 w 231945"/>
                    <a:gd name="connsiteY7" fmla="*/ 174980 h 183036"/>
                    <a:gd name="connsiteX8" fmla="*/ 223892 w 231945"/>
                    <a:gd name="connsiteY8" fmla="*/ 46972 h 183036"/>
                    <a:gd name="connsiteX9" fmla="*/ 223892 w 231945"/>
                    <a:gd name="connsiteY9" fmla="*/ 8066 h 183036"/>
                    <a:gd name="connsiteX10" fmla="*/ 184979 w 231945"/>
                    <a:gd name="connsiteY10" fmla="*/ 8066 h 1830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31945" h="183036">
                      <a:moveTo>
                        <a:pt x="184979" y="8066"/>
                      </a:moveTo>
                      <a:lnTo>
                        <a:pt x="76429" y="116613"/>
                      </a:lnTo>
                      <a:lnTo>
                        <a:pt x="46967" y="87151"/>
                      </a:lnTo>
                      <a:cubicBezTo>
                        <a:pt x="36221" y="76405"/>
                        <a:pt x="18801" y="76405"/>
                        <a:pt x="8054" y="87151"/>
                      </a:cubicBezTo>
                      <a:cubicBezTo>
                        <a:pt x="-2685" y="97897"/>
                        <a:pt x="-2685" y="115318"/>
                        <a:pt x="8054" y="126057"/>
                      </a:cubicBezTo>
                      <a:lnTo>
                        <a:pt x="56977" y="174980"/>
                      </a:lnTo>
                      <a:cubicBezTo>
                        <a:pt x="62350" y="180353"/>
                        <a:pt x="69391" y="183037"/>
                        <a:pt x="76429" y="183037"/>
                      </a:cubicBezTo>
                      <a:cubicBezTo>
                        <a:pt x="83470" y="183037"/>
                        <a:pt x="90510" y="180353"/>
                        <a:pt x="95882" y="174980"/>
                      </a:cubicBezTo>
                      <a:lnTo>
                        <a:pt x="223892" y="46972"/>
                      </a:lnTo>
                      <a:cubicBezTo>
                        <a:pt x="234630" y="36226"/>
                        <a:pt x="234630" y="18805"/>
                        <a:pt x="223892" y="8066"/>
                      </a:cubicBezTo>
                      <a:cubicBezTo>
                        <a:pt x="213146" y="-2689"/>
                        <a:pt x="195724" y="-2689"/>
                        <a:pt x="184979" y="8066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82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</p:grpSp>
        </p:grpSp>
      </p:grpSp>
      <p:sp>
        <p:nvSpPr>
          <p:cNvPr id="51" name="Rectangle 50">
            <a:extLst>
              <a:ext uri="{FF2B5EF4-FFF2-40B4-BE49-F238E27FC236}">
                <a16:creationId xmlns:a16="http://schemas.microsoft.com/office/drawing/2014/main" id="{4E4D687E-38A1-4C36-BF96-E569B9787B0D}"/>
              </a:ext>
            </a:extLst>
          </p:cNvPr>
          <p:cNvSpPr/>
          <p:nvPr/>
        </p:nvSpPr>
        <p:spPr>
          <a:xfrm>
            <a:off x="1548882" y="2068301"/>
            <a:ext cx="50393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Hosts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01FC3892-3F80-4A54-A189-2B38A4D88580}"/>
              </a:ext>
            </a:extLst>
          </p:cNvPr>
          <p:cNvSpPr/>
          <p:nvPr/>
        </p:nvSpPr>
        <p:spPr>
          <a:xfrm>
            <a:off x="8961712" y="2078840"/>
            <a:ext cx="1847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05248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28" b="14528"/>
          <a:stretch/>
        </p:blipFill>
        <p:spPr/>
      </p:pic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Product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4C56289-2E4F-41AB-AC96-A58CF64457E5}" type="slidenum">
              <a:rPr lang="en-US" smtClean="0"/>
              <a:pPr/>
              <a:t>8</a:t>
            </a:fld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2250D6B-A161-4EE4-A1D7-09822466609A}"/>
              </a:ext>
            </a:extLst>
          </p:cNvPr>
          <p:cNvGrpSpPr/>
          <p:nvPr/>
        </p:nvGrpSpPr>
        <p:grpSpPr>
          <a:xfrm>
            <a:off x="1235818" y="419526"/>
            <a:ext cx="7098279" cy="6018947"/>
            <a:chOff x="1235818" y="361469"/>
            <a:chExt cx="7098279" cy="6018947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4879245-39A9-4FE9-BE03-0B67BC5EDA58}"/>
                </a:ext>
              </a:extLst>
            </p:cNvPr>
            <p:cNvSpPr/>
            <p:nvPr/>
          </p:nvSpPr>
          <p:spPr>
            <a:xfrm>
              <a:off x="3857902" y="361469"/>
              <a:ext cx="4476195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endParaRPr lang="en-US" sz="4800" b="1" dirty="0">
                <a:solidFill>
                  <a:schemeClr val="accent1"/>
                </a:solidFill>
              </a:endParaRP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565148FD-D5EF-4A61-9B43-6CEB94E7F889}"/>
                </a:ext>
              </a:extLst>
            </p:cNvPr>
            <p:cNvGrpSpPr/>
            <p:nvPr/>
          </p:nvGrpSpPr>
          <p:grpSpPr>
            <a:xfrm>
              <a:off x="1235818" y="5344207"/>
              <a:ext cx="5022107" cy="1036209"/>
              <a:chOff x="1235818" y="5460322"/>
              <a:chExt cx="5022107" cy="1036209"/>
            </a:xfrm>
          </p:grpSpPr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1B63F203-E0CE-421B-B6B5-1D9FC1368C43}"/>
                  </a:ext>
                </a:extLst>
              </p:cNvPr>
              <p:cNvSpPr/>
              <p:nvPr/>
            </p:nvSpPr>
            <p:spPr>
              <a:xfrm>
                <a:off x="1235818" y="5460322"/>
                <a:ext cx="5022107" cy="1036209"/>
              </a:xfrm>
              <a:prstGeom prst="roundRect">
                <a:avLst>
                  <a:gd name="adj" fmla="val 11823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762000" dist="12700" dir="5400000" sx="90000" sy="90000" algn="t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>
                  <a:latin typeface="Josefin Sans" panose="00000500000000000000" pitchFamily="2" charset="0"/>
                </a:endParaRPr>
              </a:p>
            </p:txBody>
          </p: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F31EFBEE-F0DE-463C-9BD9-CB0A0EB68DE3}"/>
                  </a:ext>
                </a:extLst>
              </p:cNvPr>
              <p:cNvGrpSpPr/>
              <p:nvPr/>
            </p:nvGrpSpPr>
            <p:grpSpPr>
              <a:xfrm>
                <a:off x="1640680" y="5653677"/>
                <a:ext cx="4319394" cy="646331"/>
                <a:chOff x="1568220" y="5653677"/>
                <a:chExt cx="4319394" cy="646331"/>
              </a:xfrm>
            </p:grpSpPr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07B06CAC-3EB7-46E4-B5A9-AB17C1B9BEA4}"/>
                    </a:ext>
                  </a:extLst>
                </p:cNvPr>
                <p:cNvSpPr/>
                <p:nvPr/>
              </p:nvSpPr>
              <p:spPr>
                <a:xfrm>
                  <a:off x="1568220" y="5653677"/>
                  <a:ext cx="197490" cy="64633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12700">
                    <a:lnSpc>
                      <a:spcPct val="100000"/>
                    </a:lnSpc>
                    <a:spcBef>
                      <a:spcPts val="105"/>
                    </a:spcBef>
                  </a:pPr>
                  <a:endParaRPr lang="en-US" sz="3600" spc="-5" dirty="0">
                    <a:solidFill>
                      <a:srgbClr val="444748"/>
                    </a:solidFill>
                    <a:latin typeface="+mj-lt"/>
                    <a:cs typeface="Carlito"/>
                  </a:endParaRPr>
                </a:p>
              </p:txBody>
            </p:sp>
            <p:grpSp>
              <p:nvGrpSpPr>
                <p:cNvPr id="19" name="Group 18">
                  <a:extLst>
                    <a:ext uri="{FF2B5EF4-FFF2-40B4-BE49-F238E27FC236}">
                      <a16:creationId xmlns:a16="http://schemas.microsoft.com/office/drawing/2014/main" id="{A28E1171-838D-44F3-8BC2-5520043EE2D7}"/>
                    </a:ext>
                  </a:extLst>
                </p:cNvPr>
                <p:cNvGrpSpPr/>
                <p:nvPr/>
              </p:nvGrpSpPr>
              <p:grpSpPr>
                <a:xfrm>
                  <a:off x="5137734" y="5744620"/>
                  <a:ext cx="749880" cy="464444"/>
                  <a:chOff x="8359906" y="972458"/>
                  <a:chExt cx="749880" cy="464444"/>
                </a:xfrm>
              </p:grpSpPr>
              <p:sp>
                <p:nvSpPr>
                  <p:cNvPr id="17" name="Rectangle 16">
                    <a:extLst>
                      <a:ext uri="{FF2B5EF4-FFF2-40B4-BE49-F238E27FC236}">
                        <a16:creationId xmlns:a16="http://schemas.microsoft.com/office/drawing/2014/main" id="{30948671-DB14-427A-994C-6953C9AA0880}"/>
                      </a:ext>
                    </a:extLst>
                  </p:cNvPr>
                  <p:cNvSpPr/>
                  <p:nvPr/>
                </p:nvSpPr>
                <p:spPr>
                  <a:xfrm>
                    <a:off x="8359906" y="972458"/>
                    <a:ext cx="749880" cy="464444"/>
                  </a:xfrm>
                  <a:prstGeom prst="rect">
                    <a:avLst/>
                  </a:prstGeom>
                  <a:solidFill>
                    <a:schemeClr val="accent1"/>
                  </a:solidFill>
                  <a:ln w="952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dirty="0">
                      <a:latin typeface="Josefin Sans" panose="00000500000000000000" pitchFamily="2" charset="0"/>
                    </a:endParaRPr>
                  </a:p>
                </p:txBody>
              </p:sp>
              <p:sp>
                <p:nvSpPr>
                  <p:cNvPr id="18" name="Freeform 5">
                    <a:extLst>
                      <a:ext uri="{FF2B5EF4-FFF2-40B4-BE49-F238E27FC236}">
                        <a16:creationId xmlns:a16="http://schemas.microsoft.com/office/drawing/2014/main" id="{FDB2387C-CDF7-4763-AB9F-D542F30F0A8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8668262" y="1114560"/>
                    <a:ext cx="104140" cy="180241"/>
                  </a:xfrm>
                  <a:custGeom>
                    <a:avLst/>
                    <a:gdLst>
                      <a:gd name="T0" fmla="*/ 917464 w 228"/>
                      <a:gd name="T1" fmla="*/ 6378503 h 396"/>
                      <a:gd name="T2" fmla="*/ 917464 w 228"/>
                      <a:gd name="T3" fmla="*/ 6378503 h 396"/>
                      <a:gd name="T4" fmla="*/ 20449952 w 228"/>
                      <a:gd name="T5" fmla="*/ 25644259 h 396"/>
                      <a:gd name="T6" fmla="*/ 917464 w 228"/>
                      <a:gd name="T7" fmla="*/ 45951270 h 396"/>
                      <a:gd name="T8" fmla="*/ 917464 w 228"/>
                      <a:gd name="T9" fmla="*/ 45951270 h 396"/>
                      <a:gd name="T10" fmla="*/ 0 w 228"/>
                      <a:gd name="T11" fmla="*/ 47773648 h 396"/>
                      <a:gd name="T12" fmla="*/ 3801645 w 228"/>
                      <a:gd name="T13" fmla="*/ 51418403 h 396"/>
                      <a:gd name="T14" fmla="*/ 6554398 w 228"/>
                      <a:gd name="T15" fmla="*/ 50507395 h 396"/>
                      <a:gd name="T16" fmla="*/ 6554398 w 228"/>
                      <a:gd name="T17" fmla="*/ 50507395 h 396"/>
                      <a:gd name="T18" fmla="*/ 28839639 w 228"/>
                      <a:gd name="T19" fmla="*/ 28507892 h 396"/>
                      <a:gd name="T20" fmla="*/ 28839639 w 228"/>
                      <a:gd name="T21" fmla="*/ 28507892 h 396"/>
                      <a:gd name="T22" fmla="*/ 29757103 w 228"/>
                      <a:gd name="T23" fmla="*/ 25644259 h 396"/>
                      <a:gd name="T24" fmla="*/ 29757103 w 228"/>
                      <a:gd name="T25" fmla="*/ 25644259 h 396"/>
                      <a:gd name="T26" fmla="*/ 29757103 w 228"/>
                      <a:gd name="T27" fmla="*/ 25644259 h 396"/>
                      <a:gd name="T28" fmla="*/ 28839639 w 228"/>
                      <a:gd name="T29" fmla="*/ 22910511 h 396"/>
                      <a:gd name="T30" fmla="*/ 28839639 w 228"/>
                      <a:gd name="T31" fmla="*/ 22910511 h 396"/>
                      <a:gd name="T32" fmla="*/ 6554398 w 228"/>
                      <a:gd name="T33" fmla="*/ 911369 h 396"/>
                      <a:gd name="T34" fmla="*/ 6554398 w 228"/>
                      <a:gd name="T35" fmla="*/ 911369 h 396"/>
                      <a:gd name="T36" fmla="*/ 3801645 w 228"/>
                      <a:gd name="T37" fmla="*/ 0 h 396"/>
                      <a:gd name="T38" fmla="*/ 0 w 228"/>
                      <a:gd name="T39" fmla="*/ 3644756 h 396"/>
                      <a:gd name="T40" fmla="*/ 917464 w 228"/>
                      <a:gd name="T41" fmla="*/ 6378503 h 396"/>
                      <a:gd name="T42" fmla="*/ 0 60000 65536"/>
                      <a:gd name="T43" fmla="*/ 0 60000 65536"/>
                      <a:gd name="T44" fmla="*/ 0 60000 65536"/>
                      <a:gd name="T45" fmla="*/ 0 60000 65536"/>
                      <a:gd name="T46" fmla="*/ 0 60000 65536"/>
                      <a:gd name="T47" fmla="*/ 0 60000 65536"/>
                      <a:gd name="T48" fmla="*/ 0 60000 65536"/>
                      <a:gd name="T49" fmla="*/ 0 60000 65536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60000 65536"/>
                      <a:gd name="T55" fmla="*/ 0 60000 65536"/>
                      <a:gd name="T56" fmla="*/ 0 60000 65536"/>
                      <a:gd name="T57" fmla="*/ 0 60000 65536"/>
                      <a:gd name="T58" fmla="*/ 0 60000 65536"/>
                      <a:gd name="T59" fmla="*/ 0 60000 65536"/>
                      <a:gd name="T60" fmla="*/ 0 60000 65536"/>
                      <a:gd name="T61" fmla="*/ 0 60000 65536"/>
                      <a:gd name="T62" fmla="*/ 0 60000 65536"/>
                    </a:gdLst>
                    <a:ahLst/>
                    <a:cxnLst>
                      <a:cxn ang="T42">
                        <a:pos x="T0" y="T1"/>
                      </a:cxn>
                      <a:cxn ang="T43">
                        <a:pos x="T2" y="T3"/>
                      </a:cxn>
                      <a:cxn ang="T44">
                        <a:pos x="T4" y="T5"/>
                      </a:cxn>
                      <a:cxn ang="T45">
                        <a:pos x="T6" y="T7"/>
                      </a:cxn>
                      <a:cxn ang="T46">
                        <a:pos x="T8" y="T9"/>
                      </a:cxn>
                      <a:cxn ang="T47">
                        <a:pos x="T10" y="T11"/>
                      </a:cxn>
                      <a:cxn ang="T48">
                        <a:pos x="T12" y="T13"/>
                      </a:cxn>
                      <a:cxn ang="T49">
                        <a:pos x="T14" y="T15"/>
                      </a:cxn>
                      <a:cxn ang="T50">
                        <a:pos x="T16" y="T17"/>
                      </a:cxn>
                      <a:cxn ang="T51">
                        <a:pos x="T18" y="T19"/>
                      </a:cxn>
                      <a:cxn ang="T52">
                        <a:pos x="T20" y="T21"/>
                      </a:cxn>
                      <a:cxn ang="T53">
                        <a:pos x="T22" y="T23"/>
                      </a:cxn>
                      <a:cxn ang="T54">
                        <a:pos x="T24" y="T25"/>
                      </a:cxn>
                      <a:cxn ang="T55">
                        <a:pos x="T26" y="T27"/>
                      </a:cxn>
                      <a:cxn ang="T56">
                        <a:pos x="T28" y="T29"/>
                      </a:cxn>
                      <a:cxn ang="T57">
                        <a:pos x="T30" y="T31"/>
                      </a:cxn>
                      <a:cxn ang="T58">
                        <a:pos x="T32" y="T33"/>
                      </a:cxn>
                      <a:cxn ang="T59">
                        <a:pos x="T34" y="T35"/>
                      </a:cxn>
                      <a:cxn ang="T60">
                        <a:pos x="T36" y="T37"/>
                      </a:cxn>
                      <a:cxn ang="T61">
                        <a:pos x="T38" y="T39"/>
                      </a:cxn>
                      <a:cxn ang="T62">
                        <a:pos x="T40" y="T41"/>
                      </a:cxn>
                    </a:cxnLst>
                    <a:rect l="0" t="0" r="r" b="b"/>
                    <a:pathLst>
                      <a:path w="228" h="396">
                        <a:moveTo>
                          <a:pt x="7" y="49"/>
                        </a:moveTo>
                        <a:lnTo>
                          <a:pt x="7" y="49"/>
                        </a:lnTo>
                        <a:cubicBezTo>
                          <a:pt x="156" y="197"/>
                          <a:pt x="156" y="197"/>
                          <a:pt x="156" y="197"/>
                        </a:cubicBezTo>
                        <a:cubicBezTo>
                          <a:pt x="7" y="353"/>
                          <a:pt x="7" y="353"/>
                          <a:pt x="7" y="353"/>
                        </a:cubicBezTo>
                        <a:cubicBezTo>
                          <a:pt x="0" y="353"/>
                          <a:pt x="0" y="360"/>
                          <a:pt x="0" y="367"/>
                        </a:cubicBezTo>
                        <a:cubicBezTo>
                          <a:pt x="0" y="388"/>
                          <a:pt x="15" y="395"/>
                          <a:pt x="29" y="395"/>
                        </a:cubicBezTo>
                        <a:cubicBezTo>
                          <a:pt x="36" y="395"/>
                          <a:pt x="43" y="395"/>
                          <a:pt x="50" y="388"/>
                        </a:cubicBezTo>
                        <a:cubicBezTo>
                          <a:pt x="220" y="219"/>
                          <a:pt x="220" y="219"/>
                          <a:pt x="220" y="219"/>
                        </a:cubicBezTo>
                        <a:cubicBezTo>
                          <a:pt x="227" y="212"/>
                          <a:pt x="227" y="205"/>
                          <a:pt x="227" y="197"/>
                        </a:cubicBezTo>
                        <a:cubicBezTo>
                          <a:pt x="227" y="190"/>
                          <a:pt x="227" y="183"/>
                          <a:pt x="220" y="176"/>
                        </a:cubicBezTo>
                        <a:cubicBezTo>
                          <a:pt x="50" y="7"/>
                          <a:pt x="50" y="7"/>
                          <a:pt x="50" y="7"/>
                        </a:cubicBezTo>
                        <a:cubicBezTo>
                          <a:pt x="43" y="7"/>
                          <a:pt x="36" y="0"/>
                          <a:pt x="29" y="0"/>
                        </a:cubicBezTo>
                        <a:cubicBezTo>
                          <a:pt x="15" y="0"/>
                          <a:pt x="0" y="14"/>
                          <a:pt x="0" y="28"/>
                        </a:cubicBezTo>
                        <a:cubicBezTo>
                          <a:pt x="0" y="42"/>
                          <a:pt x="7" y="49"/>
                          <a:pt x="7" y="49"/>
                        </a:cubicBezTo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endParaRPr lang="en-US" dirty="0">
                      <a:latin typeface="Josefin Sans" panose="00000500000000000000" pitchFamily="2" charset="0"/>
                    </a:endParaRPr>
                  </a:p>
                </p:txBody>
              </p:sp>
            </p:grpSp>
          </p:grpSp>
        </p:grp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79C9F94A-D3CF-453D-A070-2753C90C5A00}"/>
              </a:ext>
            </a:extLst>
          </p:cNvPr>
          <p:cNvSpPr/>
          <p:nvPr/>
        </p:nvSpPr>
        <p:spPr>
          <a:xfrm>
            <a:off x="2455915" y="5595619"/>
            <a:ext cx="166712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z="3600" spc="-5" dirty="0">
                <a:solidFill>
                  <a:srgbClr val="444748"/>
                </a:solidFill>
                <a:latin typeface="+mj-lt"/>
                <a:cs typeface="Carlito"/>
              </a:rPr>
              <a:t>Book It!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5E50A33-AD25-469D-A704-F17B72E5872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7348" y="5566589"/>
            <a:ext cx="704389" cy="704389"/>
          </a:xfrm>
          <a:prstGeom prst="rect">
            <a:avLst/>
          </a:prstGeom>
        </p:spPr>
      </p:pic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presentationstemplate.com</a:t>
            </a:r>
          </a:p>
        </p:txBody>
      </p:sp>
    </p:spTree>
    <p:extLst>
      <p:ext uri="{BB962C8B-B14F-4D97-AF65-F5344CB8AC3E}">
        <p14:creationId xmlns:p14="http://schemas.microsoft.com/office/powerpoint/2010/main" val="35712117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Picture Placeholder 75">
            <a:extLst>
              <a:ext uri="{FF2B5EF4-FFF2-40B4-BE49-F238E27FC236}">
                <a16:creationId xmlns:a16="http://schemas.microsoft.com/office/drawing/2014/main" id="{C1B6D3E6-934B-41FC-8E50-10A838CE089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/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B5A8E595-F429-4CCE-ADB7-87B9B49F464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92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699BF1EE-B356-4295-8E39-7540E894CEDD}"/>
              </a:ext>
            </a:extLst>
          </p:cNvPr>
          <p:cNvGrpSpPr/>
          <p:nvPr/>
        </p:nvGrpSpPr>
        <p:grpSpPr>
          <a:xfrm>
            <a:off x="1266592" y="598759"/>
            <a:ext cx="9658816" cy="5660481"/>
            <a:chOff x="1266592" y="583204"/>
            <a:chExt cx="9658816" cy="5660481"/>
          </a:xfrm>
        </p:grpSpPr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06EA4970-E63A-4B27-99B3-4ADDCEE3B74D}"/>
                </a:ext>
              </a:extLst>
            </p:cNvPr>
            <p:cNvGrpSpPr/>
            <p:nvPr/>
          </p:nvGrpSpPr>
          <p:grpSpPr>
            <a:xfrm>
              <a:off x="1266592" y="1447227"/>
              <a:ext cx="9658816" cy="4796458"/>
              <a:chOff x="1266592" y="1364099"/>
              <a:chExt cx="9658816" cy="4796458"/>
            </a:xfrm>
          </p:grpSpPr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48658B45-AF47-4691-8CD1-E08C38920C4B}"/>
                  </a:ext>
                </a:extLst>
              </p:cNvPr>
              <p:cNvGrpSpPr/>
              <p:nvPr/>
            </p:nvGrpSpPr>
            <p:grpSpPr>
              <a:xfrm>
                <a:off x="1266592" y="2158939"/>
                <a:ext cx="9658816" cy="4001618"/>
                <a:chOff x="1266592" y="2158939"/>
                <a:chExt cx="9658816" cy="4001618"/>
              </a:xfrm>
            </p:grpSpPr>
            <p:grpSp>
              <p:nvGrpSpPr>
                <p:cNvPr id="33" name="Group 32">
                  <a:extLst>
                    <a:ext uri="{FF2B5EF4-FFF2-40B4-BE49-F238E27FC236}">
                      <a16:creationId xmlns:a16="http://schemas.microsoft.com/office/drawing/2014/main" id="{EC3B0CA4-C759-411B-95B1-D3889F8FE85F}"/>
                    </a:ext>
                  </a:extLst>
                </p:cNvPr>
                <p:cNvGrpSpPr/>
                <p:nvPr/>
              </p:nvGrpSpPr>
              <p:grpSpPr>
                <a:xfrm>
                  <a:off x="1266592" y="2158939"/>
                  <a:ext cx="9658816" cy="4001618"/>
                  <a:chOff x="1468838" y="2158939"/>
                  <a:chExt cx="9658816" cy="4001618"/>
                </a:xfrm>
              </p:grpSpPr>
              <p:grpSp>
                <p:nvGrpSpPr>
                  <p:cNvPr id="2" name="Group 1">
                    <a:extLst>
                      <a:ext uri="{FF2B5EF4-FFF2-40B4-BE49-F238E27FC236}">
                        <a16:creationId xmlns:a16="http://schemas.microsoft.com/office/drawing/2014/main" id="{67D2C28E-B2F2-4131-B643-F99725EC5F9F}"/>
                      </a:ext>
                    </a:extLst>
                  </p:cNvPr>
                  <p:cNvGrpSpPr/>
                  <p:nvPr/>
                </p:nvGrpSpPr>
                <p:grpSpPr>
                  <a:xfrm>
                    <a:off x="7621048" y="2599806"/>
                    <a:ext cx="3506606" cy="3222004"/>
                    <a:chOff x="7621048" y="2599806"/>
                    <a:chExt cx="3506606" cy="3222004"/>
                  </a:xfrm>
                </p:grpSpPr>
                <p:sp>
                  <p:nvSpPr>
                    <p:cNvPr id="3" name="Rectangle: Rounded Corners 2">
                      <a:extLst>
                        <a:ext uri="{FF2B5EF4-FFF2-40B4-BE49-F238E27FC236}">
                          <a16:creationId xmlns:a16="http://schemas.microsoft.com/office/drawing/2014/main" id="{185298B3-7564-426A-B7EB-23BA839669B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621048" y="2599806"/>
                      <a:ext cx="3506605" cy="3222004"/>
                    </a:xfrm>
                    <a:prstGeom prst="roundRect">
                      <a:avLst>
                        <a:gd name="adj" fmla="val 2153"/>
                      </a:avLst>
                    </a:prstGeom>
                    <a:solidFill>
                      <a:schemeClr val="bg1"/>
                    </a:solidFill>
                    <a:ln>
                      <a:solidFill>
                        <a:schemeClr val="bg1">
                          <a:lumMod val="8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400" dirty="0">
                        <a:latin typeface="Work Sans" panose="00000500000000000000" pitchFamily="2" charset="0"/>
                      </a:endParaRPr>
                    </a:p>
                  </p:txBody>
                </p:sp>
                <p:sp>
                  <p:nvSpPr>
                    <p:cNvPr id="4" name="Rectangle: Top Corners Rounded 3">
                      <a:extLst>
                        <a:ext uri="{FF2B5EF4-FFF2-40B4-BE49-F238E27FC236}">
                          <a16:creationId xmlns:a16="http://schemas.microsoft.com/office/drawing/2014/main" id="{3678ED55-BEA2-4EAE-85A8-D5510FCA571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621049" y="2599806"/>
                      <a:ext cx="3506605" cy="711029"/>
                    </a:xfrm>
                    <a:prstGeom prst="round2SameRect">
                      <a:avLst>
                        <a:gd name="adj1" fmla="val 10204"/>
                        <a:gd name="adj2" fmla="val 0"/>
                      </a:avLst>
                    </a:prstGeom>
                    <a:solidFill>
                      <a:schemeClr val="accent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400" dirty="0">
                        <a:latin typeface="Work Sans" panose="00000500000000000000" pitchFamily="2" charset="0"/>
                      </a:endParaRPr>
                    </a:p>
                  </p:txBody>
                </p:sp>
              </p:grpSp>
              <p:grpSp>
                <p:nvGrpSpPr>
                  <p:cNvPr id="12" name="Group 11">
                    <a:extLst>
                      <a:ext uri="{FF2B5EF4-FFF2-40B4-BE49-F238E27FC236}">
                        <a16:creationId xmlns:a16="http://schemas.microsoft.com/office/drawing/2014/main" id="{46AE21C3-0F9C-483C-B61E-21AC006F545B}"/>
                      </a:ext>
                    </a:extLst>
                  </p:cNvPr>
                  <p:cNvGrpSpPr/>
                  <p:nvPr/>
                </p:nvGrpSpPr>
                <p:grpSpPr>
                  <a:xfrm>
                    <a:off x="1468838" y="2599806"/>
                    <a:ext cx="3506607" cy="3222004"/>
                    <a:chOff x="1468838" y="2599806"/>
                    <a:chExt cx="3506607" cy="3222004"/>
                  </a:xfrm>
                </p:grpSpPr>
                <p:sp>
                  <p:nvSpPr>
                    <p:cNvPr id="13" name="Rectangle: Rounded Corners 12">
                      <a:extLst>
                        <a:ext uri="{FF2B5EF4-FFF2-40B4-BE49-F238E27FC236}">
                          <a16:creationId xmlns:a16="http://schemas.microsoft.com/office/drawing/2014/main" id="{8A5A4785-BA75-4891-ADB1-A183CD3D7CA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68838" y="2599806"/>
                      <a:ext cx="3506605" cy="3222004"/>
                    </a:xfrm>
                    <a:prstGeom prst="roundRect">
                      <a:avLst>
                        <a:gd name="adj" fmla="val 2153"/>
                      </a:avLst>
                    </a:prstGeom>
                    <a:solidFill>
                      <a:schemeClr val="bg1"/>
                    </a:solidFill>
                    <a:ln>
                      <a:solidFill>
                        <a:schemeClr val="bg1">
                          <a:lumMod val="8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400" dirty="0">
                        <a:latin typeface="Work Sans" panose="00000500000000000000" pitchFamily="2" charset="0"/>
                      </a:endParaRPr>
                    </a:p>
                  </p:txBody>
                </p:sp>
                <p:sp>
                  <p:nvSpPr>
                    <p:cNvPr id="14" name="Rectangle: Top Corners Rounded 13">
                      <a:extLst>
                        <a:ext uri="{FF2B5EF4-FFF2-40B4-BE49-F238E27FC236}">
                          <a16:creationId xmlns:a16="http://schemas.microsoft.com/office/drawing/2014/main" id="{0814B1D7-BAF9-4E1C-B83C-CF0FBBB4F30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68840" y="2599806"/>
                      <a:ext cx="3506605" cy="711029"/>
                    </a:xfrm>
                    <a:prstGeom prst="round2SameRect">
                      <a:avLst>
                        <a:gd name="adj1" fmla="val 10204"/>
                        <a:gd name="adj2" fmla="val 0"/>
                      </a:avLst>
                    </a:prstGeom>
                    <a:solidFill>
                      <a:schemeClr val="accent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400" dirty="0">
                        <a:latin typeface="Work Sans" panose="00000500000000000000" pitchFamily="2" charset="0"/>
                      </a:endParaRPr>
                    </a:p>
                  </p:txBody>
                </p:sp>
              </p:grpSp>
              <p:grpSp>
                <p:nvGrpSpPr>
                  <p:cNvPr id="22" name="Group 21">
                    <a:extLst>
                      <a:ext uri="{FF2B5EF4-FFF2-40B4-BE49-F238E27FC236}">
                        <a16:creationId xmlns:a16="http://schemas.microsoft.com/office/drawing/2014/main" id="{35F4E1D0-AA1E-4D43-AD10-31446489881A}"/>
                      </a:ext>
                    </a:extLst>
                  </p:cNvPr>
                  <p:cNvGrpSpPr/>
                  <p:nvPr/>
                </p:nvGrpSpPr>
                <p:grpSpPr>
                  <a:xfrm>
                    <a:off x="4551544" y="2158939"/>
                    <a:ext cx="3506605" cy="4001618"/>
                    <a:chOff x="4551544" y="2158939"/>
                    <a:chExt cx="3506605" cy="4001618"/>
                  </a:xfrm>
                </p:grpSpPr>
                <p:sp>
                  <p:nvSpPr>
                    <p:cNvPr id="23" name="Rectangle: Rounded Corners 22">
                      <a:extLst>
                        <a:ext uri="{FF2B5EF4-FFF2-40B4-BE49-F238E27FC236}">
                          <a16:creationId xmlns:a16="http://schemas.microsoft.com/office/drawing/2014/main" id="{AECCACA6-9B41-4E99-8117-BF1AF84BE2F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551544" y="2158939"/>
                      <a:ext cx="3506605" cy="4001618"/>
                    </a:xfrm>
                    <a:prstGeom prst="roundRect">
                      <a:avLst>
                        <a:gd name="adj" fmla="val 2153"/>
                      </a:avLst>
                    </a:prstGeom>
                    <a:solidFill>
                      <a:schemeClr val="bg1"/>
                    </a:solidFill>
                    <a:ln>
                      <a:solidFill>
                        <a:schemeClr val="bg1">
                          <a:lumMod val="8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400" dirty="0">
                        <a:latin typeface="Work Sans" panose="00000500000000000000" pitchFamily="2" charset="0"/>
                      </a:endParaRPr>
                    </a:p>
                  </p:txBody>
                </p:sp>
                <p:sp>
                  <p:nvSpPr>
                    <p:cNvPr id="24" name="Rectangle: Top Corners Rounded 23">
                      <a:extLst>
                        <a:ext uri="{FF2B5EF4-FFF2-40B4-BE49-F238E27FC236}">
                          <a16:creationId xmlns:a16="http://schemas.microsoft.com/office/drawing/2014/main" id="{9FC5714F-D84A-4366-9098-7D7F9D76653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551544" y="2158939"/>
                      <a:ext cx="3506605" cy="835223"/>
                    </a:xfrm>
                    <a:prstGeom prst="round2SameRect">
                      <a:avLst>
                        <a:gd name="adj1" fmla="val 10204"/>
                        <a:gd name="adj2" fmla="val 0"/>
                      </a:avLst>
                    </a:prstGeom>
                    <a:solidFill>
                      <a:schemeClr val="accent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400" dirty="0">
                        <a:latin typeface="Work Sans" panose="00000500000000000000" pitchFamily="2" charset="0"/>
                      </a:endParaRPr>
                    </a:p>
                  </p:txBody>
                </p:sp>
              </p:grpSp>
            </p:grpSp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F2DFFE86-78BF-4AB2-8B26-526568871269}"/>
                    </a:ext>
                  </a:extLst>
                </p:cNvPr>
                <p:cNvSpPr txBox="1"/>
                <p:nvPr/>
              </p:nvSpPr>
              <p:spPr>
                <a:xfrm>
                  <a:off x="1955666" y="3792519"/>
                  <a:ext cx="1612942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40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1.1108</a:t>
                  </a:r>
                </a:p>
              </p:txBody>
            </p:sp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35F5BC65-74F5-45D0-9B84-72DCDF616C6B}"/>
                    </a:ext>
                  </a:extLst>
                </p:cNvPr>
                <p:cNvSpPr txBox="1"/>
                <p:nvPr/>
              </p:nvSpPr>
              <p:spPr>
                <a:xfrm>
                  <a:off x="2310183" y="2724487"/>
                  <a:ext cx="995529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2400" b="1" dirty="0">
                      <a:solidFill>
                        <a:schemeClr val="bg1"/>
                      </a:solidFill>
                    </a:rPr>
                    <a:t>Host 3</a:t>
                  </a:r>
                </a:p>
              </p:txBody>
            </p:sp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51047930-219F-484C-AA12-4743955EEA71}"/>
                    </a:ext>
                  </a:extLst>
                </p:cNvPr>
                <p:cNvSpPr txBox="1"/>
                <p:nvPr/>
              </p:nvSpPr>
              <p:spPr>
                <a:xfrm>
                  <a:off x="8584184" y="3792519"/>
                  <a:ext cx="1612942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40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0.9634</a:t>
                  </a:r>
                </a:p>
              </p:txBody>
            </p:sp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708F4243-8BFA-40C1-802A-3704179504EC}"/>
                    </a:ext>
                  </a:extLst>
                </p:cNvPr>
                <p:cNvSpPr txBox="1"/>
                <p:nvPr/>
              </p:nvSpPr>
              <p:spPr>
                <a:xfrm>
                  <a:off x="8938703" y="2724487"/>
                  <a:ext cx="995529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2400" b="1" dirty="0">
                      <a:solidFill>
                        <a:schemeClr val="bg1"/>
                      </a:solidFill>
                    </a:rPr>
                    <a:t>Host 5</a:t>
                  </a:r>
                </a:p>
              </p:txBody>
            </p:sp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3C6D9366-A470-4B02-8B6C-5D4F36C180B7}"/>
                    </a:ext>
                  </a:extLst>
                </p:cNvPr>
                <p:cNvSpPr txBox="1"/>
                <p:nvPr/>
              </p:nvSpPr>
              <p:spPr>
                <a:xfrm>
                  <a:off x="5609521" y="2345717"/>
                  <a:ext cx="995529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2400" b="1" dirty="0">
                      <a:solidFill>
                        <a:schemeClr val="bg1"/>
                      </a:solidFill>
                    </a:rPr>
                    <a:t>Host 1</a:t>
                  </a:r>
                </a:p>
              </p:txBody>
            </p:sp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32F50A10-64EC-480E-B830-0222AD2EC339}"/>
                    </a:ext>
                  </a:extLst>
                </p:cNvPr>
                <p:cNvSpPr txBox="1"/>
                <p:nvPr/>
              </p:nvSpPr>
              <p:spPr>
                <a:xfrm>
                  <a:off x="5045261" y="3863839"/>
                  <a:ext cx="2114681" cy="175432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54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1.2201</a:t>
                  </a:r>
                </a:p>
                <a:p>
                  <a:pPr algn="ctr"/>
                  <a:endParaRPr lang="en-US" sz="5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</p:grp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B0B9F42F-E04E-4460-ADE0-1A810C90CEDD}"/>
                  </a:ext>
                </a:extLst>
              </p:cNvPr>
              <p:cNvSpPr txBox="1"/>
              <p:nvPr/>
            </p:nvSpPr>
            <p:spPr>
              <a:xfrm>
                <a:off x="1843130" y="1364099"/>
                <a:ext cx="8506167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The priorities pertaining to the alternatives and pertaining to the evaluation criteria</a:t>
                </a:r>
              </a:p>
              <a:p>
                <a:pPr algn="ctr"/>
                <a:r>
                  <a:rPr lang="en-US" sz="1600" dirty="0"/>
                  <a:t>and sub-criteria are synthesized to yield the overall numerical priorities for the alternative projects. </a:t>
                </a:r>
              </a:p>
            </p:txBody>
          </p:sp>
        </p:grp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AE7F2908-93D5-4E7B-BB0E-77F7F58ED416}"/>
                </a:ext>
              </a:extLst>
            </p:cNvPr>
            <p:cNvSpPr/>
            <p:nvPr/>
          </p:nvSpPr>
          <p:spPr>
            <a:xfrm>
              <a:off x="2952208" y="583204"/>
              <a:ext cx="6287584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4400" b="1" dirty="0">
                  <a:solidFill>
                    <a:schemeClr val="accent1"/>
                  </a:solidFill>
                </a:rPr>
                <a:t>Final Evaluation</a:t>
              </a:r>
            </a:p>
          </p:txBody>
        </p:sp>
      </p:grpSp>
      <p:pic>
        <p:nvPicPr>
          <p:cNvPr id="78" name="Picture 77">
            <a:extLst>
              <a:ext uri="{FF2B5EF4-FFF2-40B4-BE49-F238E27FC236}">
                <a16:creationId xmlns:a16="http://schemas.microsoft.com/office/drawing/2014/main" id="{52ED9B81-3B46-4CC5-81FA-DB6847A2F5E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11" t="12973" r="13878" b="12973"/>
          <a:stretch/>
        </p:blipFill>
        <p:spPr>
          <a:xfrm>
            <a:off x="327416" y="598759"/>
            <a:ext cx="661342" cy="731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095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airbnb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F5A5F"/>
      </a:accent1>
      <a:accent2>
        <a:srgbClr val="00A69A"/>
      </a:accent2>
      <a:accent3>
        <a:srgbClr val="FB642C"/>
      </a:accent3>
      <a:accent4>
        <a:srgbClr val="484848"/>
      </a:accent4>
      <a:accent5>
        <a:srgbClr val="767676"/>
      </a:accent5>
      <a:accent6>
        <a:srgbClr val="ADB9CA"/>
      </a:accent6>
      <a:hlink>
        <a:srgbClr val="FF5A60"/>
      </a:hlink>
      <a:folHlink>
        <a:srgbClr val="D93D04"/>
      </a:folHlink>
    </a:clrScheme>
    <a:fontScheme name="Custom 40">
      <a:majorFont>
        <a:latin typeface="Circular"/>
        <a:ea typeface=""/>
        <a:cs typeface=""/>
      </a:majorFont>
      <a:minorFont>
        <a:latin typeface="Airbnb Cereal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518</TotalTime>
  <Words>266</Words>
  <Application>Microsoft Office PowerPoint</Application>
  <PresentationFormat>Widescreen</PresentationFormat>
  <Paragraphs>65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0" baseType="lpstr">
      <vt:lpstr>Airbnb Cereal Light</vt:lpstr>
      <vt:lpstr>Arial</vt:lpstr>
      <vt:lpstr>Beirut</vt:lpstr>
      <vt:lpstr>Calibri</vt:lpstr>
      <vt:lpstr>Circular</vt:lpstr>
      <vt:lpstr>Josefin Sans</vt:lpstr>
      <vt:lpstr>Söhne</vt:lpstr>
      <vt:lpstr>Work Sans</vt:lpstr>
      <vt:lpstr>Office Theme</vt:lpstr>
      <vt:lpstr>AirBed&amp;Breakfast</vt:lpstr>
      <vt:lpstr>Problem</vt:lpstr>
      <vt:lpstr>Market Share</vt:lpstr>
      <vt:lpstr>PowerPoint Presentation</vt:lpstr>
      <vt:lpstr>PowerPoint Presentation</vt:lpstr>
      <vt:lpstr>Compare Hosts on Key Metrics</vt:lpstr>
      <vt:lpstr>Evaluation of Alternatives</vt:lpstr>
      <vt:lpstr>Product</vt:lpstr>
      <vt:lpstr>PowerPoint Presentation</vt:lpstr>
      <vt:lpstr>Conclusion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AirBed&amp;Breakfast</dc:title>
  <dc:creator>The Creative Next</dc:creator>
  <cp:lastModifiedBy>Shivani Rawat</cp:lastModifiedBy>
  <cp:revision>63</cp:revision>
  <dcterms:created xsi:type="dcterms:W3CDTF">2021-02-20T13:18:17Z</dcterms:created>
  <dcterms:modified xsi:type="dcterms:W3CDTF">2023-07-25T22:11:54Z</dcterms:modified>
</cp:coreProperties>
</file>